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2"/>
  </p:notesMasterIdLst>
  <p:sldIdLst>
    <p:sldId id="275" r:id="rId2"/>
    <p:sldId id="283" r:id="rId3"/>
    <p:sldId id="290" r:id="rId4"/>
    <p:sldId id="284" r:id="rId5"/>
    <p:sldId id="291" r:id="rId6"/>
    <p:sldId id="285" r:id="rId7"/>
    <p:sldId id="286" r:id="rId8"/>
    <p:sldId id="287" r:id="rId9"/>
    <p:sldId id="288" r:id="rId10"/>
    <p:sldId id="289" r:id="rId11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29" autoAdjust="0"/>
    <p:restoredTop sz="50000" autoAdjust="0"/>
  </p:normalViewPr>
  <p:slideViewPr>
    <p:cSldViewPr>
      <p:cViewPr varScale="1">
        <p:scale>
          <a:sx n="108" d="100"/>
          <a:sy n="108" d="100"/>
        </p:scale>
        <p:origin x="192" y="296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60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816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677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662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96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066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646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409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662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129137" y="1923678"/>
            <a:ext cx="288572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Linux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常考命令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学习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linux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命令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《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鸟哥的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linux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私房菜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》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，学习简单的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shell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脚本知识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man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命令可以查询用法。或者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cmd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--help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多用才能熟悉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4094957" y="497054"/>
            <a:ext cx="95410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参考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7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大部分企业应用跑在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linux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server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 上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了解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Linux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工作原理和常用工具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熟练在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Linux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服务器上操作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需要了解查看文件、进程、内存相关的一些命令，用来调试和排查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744416" y="497054"/>
            <a:ext cx="365516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为什么要学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Linux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？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3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linux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命令众多，如何知道一个命令的用法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使用工具自带的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help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，比如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pip --help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man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命令查询用法。但是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man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手册比较晦涩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这里介绍一个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man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的替代工具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tldr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。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Pip install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tldr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158523" y="497054"/>
            <a:ext cx="482696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如何查询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linux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命令的用法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75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掌握常见的文件操作工具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ls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rm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/cd/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cp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/mv/touch/rename/ln(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软链接和硬链接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chown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chmod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chgrp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locate/find/grep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定位查找和搜索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850225" y="497054"/>
            <a:ext cx="344357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文件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目录操作命令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21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文件或者日志查看工具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cat/head/tail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查看文件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编辑器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vi/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nano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more/less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交互式查看文件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37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文件查看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4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掌握常见的进程操作工具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k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ill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杀死进程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ps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查看进程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top/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htop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监控进程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2551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进程操作命令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74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掌握常见的内存操作工具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了解每一列的具体含义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free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查看可用内存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排查内存泄露问题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25516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内存操作命令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5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掌握常见的网络工具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lsof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/netstat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查看端口信息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ifconfig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查看网卡信息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ssh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scp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远程登录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复制。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tcpdump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抓包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25517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网络操作命令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9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掌握常见用户和组操作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roupadd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groupmod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useradd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usermod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042589" y="497054"/>
            <a:ext cx="305885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用户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组操作命令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1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2468</TotalTime>
  <Words>318</Words>
  <Application>Microsoft Macintosh PowerPoint</Application>
  <PresentationFormat>全屏显示(16:9)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微软雅黑</vt:lpstr>
      <vt:lpstr>Arial</vt:lpstr>
      <vt:lpstr>Calibri</vt:lpstr>
      <vt:lpstr>Wingdings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85</cp:revision>
  <dcterms:created xsi:type="dcterms:W3CDTF">2016-04-25T01:54:29Z</dcterms:created>
  <dcterms:modified xsi:type="dcterms:W3CDTF">2019-01-15T14:19:45Z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