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0"/>
  </p:notesMasterIdLst>
  <p:sldIdLst>
    <p:sldId id="275" r:id="rId2"/>
    <p:sldId id="283" r:id="rId3"/>
    <p:sldId id="288" r:id="rId4"/>
    <p:sldId id="284" r:id="rId5"/>
    <p:sldId id="289" r:id="rId6"/>
    <p:sldId id="290" r:id="rId7"/>
    <p:sldId id="291" r:id="rId8"/>
    <p:sldId id="292" r:id="rId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0" autoAdjust="0"/>
    <p:restoredTop sz="50000" autoAdjust="0"/>
  </p:normalViewPr>
  <p:slideViewPr>
    <p:cSldViewPr>
      <p:cViewPr varScale="1">
        <p:scale>
          <a:sx n="135" d="100"/>
          <a:sy n="135" d="100"/>
        </p:scale>
        <p:origin x="176" y="2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6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8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6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1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40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14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7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171350" y="1923678"/>
            <a:ext cx="48013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操作系统线程和进程常考题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进程和线程对比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线程是进程的子任务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,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cpu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调度和分配的基本单位，实现进程内并发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进程是对运行时程序的封装，是系统资源调度和分配的基本单位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一个进程可以包含多个线程，线程依赖进程存在，并共享进程内存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40786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进程和线程的区别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3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Python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哪些操作是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线程安全的？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线程安全的操作好比线程是顺序执行而不是并发执行的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+= 1)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一个操作可以在多线程环境中安全使用，获取正确的结果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一般如果涉及到写操作需要考虑如何让多个线程安全访问数据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133153" y="497054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什么是线程安全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8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了解线程同步的方式，如何保证线程安全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信号量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Semphare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):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控制同一时刻多个线程访问同一个资源的线程数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互斥量（锁）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通过互斥机制防止多个线程同时访问公共资源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事件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信号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):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通过通知的方式保持多个线程同步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133159" y="497054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线程同步的方式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1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Inter-Process Communication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进程间传递信号或者数据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信号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(Signal):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比如用户使用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Ctrl+c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产生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SIGINT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程序终止信号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管道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匿名管道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有名管道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(pipe)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消息队列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(Message)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40789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进程间通信的方式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8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Inter-Process Communication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进程间传递信号或者数据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信号量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(Semaphore)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共享内存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(share memory)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套接字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(socket)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：最常用的方式，我们的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web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应用都是这种方式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40789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进程间通信的方式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5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threading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模块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tart()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方法启动线程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threading.Thread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类用来创建线程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可以用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join()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等待线程结束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248293" y="497054"/>
            <a:ext cx="464742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中如何使用多线程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0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Python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有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GIL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，可以用多进程实现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cpu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密集程序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Multiprocessing.Process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类实现多进程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multiprocessing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多进程模块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一般用在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cpu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密集程序里，避免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GIL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的影响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248294" y="497054"/>
            <a:ext cx="464742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中如何使用多进程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4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2325</TotalTime>
  <Words>365</Words>
  <Application>Microsoft Macintosh PowerPoint</Application>
  <PresentationFormat>全屏显示(16:9)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84</cp:revision>
  <dcterms:created xsi:type="dcterms:W3CDTF">2016-04-25T01:54:29Z</dcterms:created>
  <dcterms:modified xsi:type="dcterms:W3CDTF">2019-01-15T03:20:11Z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