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11"/>
  </p:notesMasterIdLst>
  <p:sldIdLst>
    <p:sldId id="275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98" autoAdjust="0"/>
    <p:restoredTop sz="50000" autoAdjust="0"/>
  </p:normalViewPr>
  <p:slideViewPr>
    <p:cSldViewPr snapToObjects="1">
      <p:cViewPr varScale="1">
        <p:scale>
          <a:sx n="139" d="100"/>
          <a:sy n="139" d="100"/>
        </p:scale>
        <p:origin x="336" y="168"/>
      </p:cViewPr>
      <p:guideLst>
        <p:guide orient="horz" pos="667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2019/1/17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zh-CN" altLang="en-US" smtClean="0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2019/1/17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860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90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90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90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90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90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90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8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90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9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41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2019/1/17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2019/1/17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2019/1/17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1786632" y="1923678"/>
            <a:ext cx="557075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操作系统内存管理机制常见考题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en-US" altLang="en-US" sz="2200" dirty="0">
                <a:solidFill>
                  <a:srgbClr val="212121"/>
                </a:solidFill>
                <a:cs typeface="Times New Roman" charset="0"/>
              </a:rPr>
              <a:t>逻辑地址和物理地址分离的内存分配管理方案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物理地址划分为同样大小的帧(Frame)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程序的逻辑地址划分为固定大小的页(Page)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通过页表对应逻辑地址和物理地址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101777" y="497054"/>
            <a:ext cx="294045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什么是分页机制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83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101777" y="497054"/>
            <a:ext cx="294045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什么是分页机制</a:t>
            </a:r>
            <a:endParaRPr lang="zh-CN" altLang="en-US" sz="3200" dirty="0">
              <a:cs typeface="微软雅黑" charset="0"/>
            </a:endParaRPr>
          </a:p>
        </p:txBody>
      </p:sp>
      <p:pic>
        <p:nvPicPr>
          <p:cNvPr id="2" name="图片 1" descr="memory_pa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029893"/>
            <a:ext cx="6768752" cy="411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462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en-US" altLang="en-US" sz="2200" dirty="0">
                <a:solidFill>
                  <a:srgbClr val="212121"/>
                </a:solidFill>
                <a:cs typeface="Times New Roman" charset="0"/>
              </a:rPr>
              <a:t>分段是为了满足代码的一些逻辑需求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通过段表实现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逻辑地址和物理地址的映射关系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数据共享，数据保护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，动态链接等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每个段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内部是连续内存分配，段和段之间是离散分配的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133149" y="497054"/>
            <a:ext cx="287771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什么是分段机制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44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133149" y="497054"/>
            <a:ext cx="287771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什么是分段机制</a:t>
            </a:r>
            <a:endParaRPr lang="zh-CN" altLang="en-US" sz="3200" dirty="0">
              <a:cs typeface="微软雅黑" charset="0"/>
            </a:endParaRPr>
          </a:p>
        </p:txBody>
      </p:sp>
      <p:pic>
        <p:nvPicPr>
          <p:cNvPr id="3" name="图片 2" descr="memory_segm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051052"/>
            <a:ext cx="8114874" cy="348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623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en-US" altLang="en-US" sz="2200" dirty="0" err="1">
                <a:solidFill>
                  <a:srgbClr val="212121"/>
                </a:solidFill>
                <a:cs typeface="Times New Roman" charset="0"/>
              </a:rPr>
              <a:t>分页vs分段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段是出于用户角度，用于数据保护、数据隔离等用途的管理机制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页是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出于内存利用率的角度提出的离散分配机制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页的大小是固定的，操作系统决定；段大小不确定，用户程序决定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940792" y="497054"/>
            <a:ext cx="326243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分页和分段的区别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71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通过把一部分暂时不用的内存信息放到硬盘上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内存中暂时不需要的内容放到硬盘上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局部性原理，程序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运行时候只有部分必要的信息装入内存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系统似乎提供了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比实际内存大得多的容量，称之为虚拟内存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126743" y="497054"/>
            <a:ext cx="2890535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什么是虚拟内存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96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本质是频繁的页调度行为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置换一个页，又不断再次需要这个页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频繁的页调度，进程不断产生缺页中断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运行程序太多；页面替换策略不好。终止进程或者增加物理内存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363716" y="497054"/>
            <a:ext cx="441659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什么是内存抖动（颠簸）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68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Python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无需我们手动回收内存？它的垃圾回收是如何实现的呢？</a:t>
            </a:r>
            <a:endParaRPr lang="en-US" altLang="zh-CN" sz="2200" dirty="0">
              <a:solidFill>
                <a:srgbClr val="212121"/>
              </a:solidFill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引入标记清除和分代回收解决引用计数的问题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引用计数为主（缺点：循环引用无法解决）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引用计数为主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+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标记清除和分代回收为辅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1863582" y="497054"/>
            <a:ext cx="541686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Python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的垃圾回收机制原理？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25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2712</TotalTime>
  <Words>264</Words>
  <Application>Microsoft Macintosh PowerPoint</Application>
  <PresentationFormat>全屏显示(16:9)</PresentationFormat>
  <Paragraphs>43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微软雅黑</vt:lpstr>
      <vt:lpstr>Arial</vt:lpstr>
      <vt:lpstr>Calibri</vt:lpstr>
      <vt:lpstr>Wingdings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pegasus wang</cp:lastModifiedBy>
  <cp:revision>84</cp:revision>
  <dcterms:created xsi:type="dcterms:W3CDTF">2016-04-25T01:54:29Z</dcterms:created>
  <dcterms:modified xsi:type="dcterms:W3CDTF">2019-01-17T07:43:32Z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