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9"/>
  </p:notesMasterIdLst>
  <p:sldIdLst>
    <p:sldId id="275" r:id="rId2"/>
    <p:sldId id="283" r:id="rId3"/>
    <p:sldId id="293" r:id="rId4"/>
    <p:sldId id="285" r:id="rId5"/>
    <p:sldId id="286" r:id="rId6"/>
    <p:sldId id="296" r:id="rId7"/>
    <p:sldId id="295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5" autoAdjust="0"/>
    <p:restoredTop sz="75835" autoAdjust="0"/>
  </p:normalViewPr>
  <p:slideViewPr>
    <p:cSldViewPr snapToObjects="1">
      <p:cViewPr>
        <p:scale>
          <a:sx n="140" d="100"/>
          <a:sy n="140" d="100"/>
        </p:scale>
        <p:origin x="37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8F807-D075-6041-BFD6-440A828EC85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A50A541-38EA-A44B-AC0E-801125486F26}">
      <dgm:prSet phldrT="[文本]"/>
      <dgm:spPr/>
      <dgm:t>
        <a:bodyPr/>
        <a:lstStyle/>
        <a:p>
          <a:r>
            <a:rPr lang="en-US" altLang="zh-CN" dirty="0"/>
            <a:t>DNS</a:t>
          </a:r>
          <a:r>
            <a:rPr lang="zh-CN" altLang="en-US" dirty="0"/>
            <a:t>查询</a:t>
          </a:r>
        </a:p>
      </dgm:t>
    </dgm:pt>
    <dgm:pt modelId="{952329A6-9626-2046-ACF2-FF493AD4292D}" type="parTrans" cxnId="{A56E3626-076A-7E49-8BB1-D540A5C5AC51}">
      <dgm:prSet/>
      <dgm:spPr/>
      <dgm:t>
        <a:bodyPr/>
        <a:lstStyle/>
        <a:p>
          <a:endParaRPr lang="zh-CN" altLang="en-US"/>
        </a:p>
      </dgm:t>
    </dgm:pt>
    <dgm:pt modelId="{2EC7A4A7-8E83-534B-A037-2CD9423CF4E8}" type="sibTrans" cxnId="{A56E3626-076A-7E49-8BB1-D540A5C5AC51}">
      <dgm:prSet/>
      <dgm:spPr/>
      <dgm:t>
        <a:bodyPr/>
        <a:lstStyle/>
        <a:p>
          <a:endParaRPr lang="zh-CN" altLang="en-US"/>
        </a:p>
      </dgm:t>
    </dgm:pt>
    <dgm:pt modelId="{3E80E1C7-38FC-414D-8ECD-34C113772DD7}">
      <dgm:prSet phldrT="[文本]"/>
      <dgm:spPr/>
      <dgm:t>
        <a:bodyPr/>
        <a:lstStyle/>
        <a:p>
          <a:r>
            <a:rPr lang="en-US" altLang="zh-CN" dirty="0"/>
            <a:t>TCP</a:t>
          </a:r>
          <a:r>
            <a:rPr lang="zh-CN" altLang="en-US" dirty="0"/>
            <a:t>握手</a:t>
          </a:r>
        </a:p>
      </dgm:t>
    </dgm:pt>
    <dgm:pt modelId="{27240F90-DAC9-A741-B9E2-5BEFD5AE637C}" type="parTrans" cxnId="{232E9F3E-19F0-504D-8370-EC095F6BC797}">
      <dgm:prSet/>
      <dgm:spPr/>
      <dgm:t>
        <a:bodyPr/>
        <a:lstStyle/>
        <a:p>
          <a:endParaRPr lang="zh-CN" altLang="en-US"/>
        </a:p>
      </dgm:t>
    </dgm:pt>
    <dgm:pt modelId="{87A5563C-8F67-2640-9AA5-53B73076EB52}" type="sibTrans" cxnId="{232E9F3E-19F0-504D-8370-EC095F6BC797}">
      <dgm:prSet/>
      <dgm:spPr/>
      <dgm:t>
        <a:bodyPr/>
        <a:lstStyle/>
        <a:p>
          <a:endParaRPr lang="zh-CN" altLang="en-US"/>
        </a:p>
      </dgm:t>
    </dgm:pt>
    <dgm:pt modelId="{D4F17D85-946B-0542-9E9C-4948759B783E}">
      <dgm:prSet phldrT="[文本]"/>
      <dgm:spPr/>
      <dgm:t>
        <a:bodyPr/>
        <a:lstStyle/>
        <a:p>
          <a:r>
            <a:rPr lang="en-US" altLang="zh-CN" dirty="0"/>
            <a:t>HTTP</a:t>
          </a:r>
          <a:r>
            <a:rPr lang="zh-CN" altLang="en-US" dirty="0"/>
            <a:t>请求</a:t>
          </a:r>
        </a:p>
      </dgm:t>
    </dgm:pt>
    <dgm:pt modelId="{FD101494-4B53-1848-A51A-B9DDDEABB381}" type="parTrans" cxnId="{25A54753-9C97-1941-94CC-3B592ECA2102}">
      <dgm:prSet/>
      <dgm:spPr/>
      <dgm:t>
        <a:bodyPr/>
        <a:lstStyle/>
        <a:p>
          <a:endParaRPr lang="zh-CN" altLang="en-US"/>
        </a:p>
      </dgm:t>
    </dgm:pt>
    <dgm:pt modelId="{F093DFBA-647A-9E45-8F7F-13CAB8398352}" type="sibTrans" cxnId="{25A54753-9C97-1941-94CC-3B592ECA2102}">
      <dgm:prSet/>
      <dgm:spPr/>
      <dgm:t>
        <a:bodyPr/>
        <a:lstStyle/>
        <a:p>
          <a:endParaRPr lang="zh-CN" altLang="en-US"/>
        </a:p>
      </dgm:t>
    </dgm:pt>
    <dgm:pt modelId="{DEEE9E8C-47B6-874B-8DD7-09D4748E3B3D}">
      <dgm:prSet/>
      <dgm:spPr/>
      <dgm:t>
        <a:bodyPr/>
        <a:lstStyle/>
        <a:p>
          <a:r>
            <a:rPr lang="zh-CN" altLang="en-US" dirty="0"/>
            <a:t>反向代理</a:t>
          </a:r>
          <a:r>
            <a:rPr lang="en-US" altLang="zh-CN" dirty="0"/>
            <a:t>Nginx</a:t>
          </a:r>
          <a:endParaRPr lang="zh-CN" altLang="en-US" dirty="0"/>
        </a:p>
      </dgm:t>
    </dgm:pt>
    <dgm:pt modelId="{C191DD7D-8547-3E48-B320-5637578E10F8}" type="parTrans" cxnId="{23EB6B10-3348-374E-A733-6171F0A7F664}">
      <dgm:prSet/>
      <dgm:spPr/>
      <dgm:t>
        <a:bodyPr/>
        <a:lstStyle/>
        <a:p>
          <a:endParaRPr lang="zh-CN" altLang="en-US"/>
        </a:p>
      </dgm:t>
    </dgm:pt>
    <dgm:pt modelId="{3760BA8F-EA4E-DF47-B63F-7BF915D47AC2}" type="sibTrans" cxnId="{23EB6B10-3348-374E-A733-6171F0A7F664}">
      <dgm:prSet/>
      <dgm:spPr/>
      <dgm:t>
        <a:bodyPr/>
        <a:lstStyle/>
        <a:p>
          <a:endParaRPr lang="zh-CN" altLang="en-US"/>
        </a:p>
      </dgm:t>
    </dgm:pt>
    <dgm:pt modelId="{7B851362-4D99-4B46-91AA-31DDDCB08D75}">
      <dgm:prSet/>
      <dgm:spPr/>
      <dgm:t>
        <a:bodyPr/>
        <a:lstStyle/>
        <a:p>
          <a:r>
            <a:rPr lang="en-US" altLang="zh-CN" dirty="0" err="1"/>
            <a:t>uwsgi</a:t>
          </a:r>
          <a:r>
            <a:rPr lang="en-US" altLang="zh-CN" dirty="0"/>
            <a:t>/</a:t>
          </a:r>
          <a:r>
            <a:rPr lang="en-US" altLang="zh-CN" dirty="0" err="1"/>
            <a:t>gunicorn</a:t>
          </a:r>
          <a:endParaRPr lang="zh-CN" altLang="en-US" dirty="0"/>
        </a:p>
      </dgm:t>
    </dgm:pt>
    <dgm:pt modelId="{1233C46C-4726-5342-BDB8-008DB99979DC}" type="parTrans" cxnId="{28C29B00-F370-D34E-AF4E-833E3C4CDD09}">
      <dgm:prSet/>
      <dgm:spPr/>
      <dgm:t>
        <a:bodyPr/>
        <a:lstStyle/>
        <a:p>
          <a:endParaRPr lang="zh-CN" altLang="en-US"/>
        </a:p>
      </dgm:t>
    </dgm:pt>
    <dgm:pt modelId="{EAC83DF4-509D-7D4A-80FB-621BCBD29883}" type="sibTrans" cxnId="{28C29B00-F370-D34E-AF4E-833E3C4CDD09}">
      <dgm:prSet/>
      <dgm:spPr/>
      <dgm:t>
        <a:bodyPr/>
        <a:lstStyle/>
        <a:p>
          <a:endParaRPr lang="zh-CN" altLang="en-US"/>
        </a:p>
      </dgm:t>
    </dgm:pt>
    <dgm:pt modelId="{8A5C3A8E-2045-3A47-9A8D-3432FC5ED491}">
      <dgm:prSet/>
      <dgm:spPr/>
      <dgm:t>
        <a:bodyPr/>
        <a:lstStyle/>
        <a:p>
          <a:r>
            <a:rPr lang="en-US" altLang="zh-CN" dirty="0"/>
            <a:t>web app</a:t>
          </a:r>
          <a:r>
            <a:rPr lang="zh-CN" altLang="en-US" dirty="0"/>
            <a:t> 响应</a:t>
          </a:r>
        </a:p>
      </dgm:t>
    </dgm:pt>
    <dgm:pt modelId="{1639C61A-45B3-504C-9459-7C6908578388}" type="parTrans" cxnId="{15296D1B-F07B-BF48-B5D1-85E72B05E0D2}">
      <dgm:prSet/>
      <dgm:spPr/>
      <dgm:t>
        <a:bodyPr/>
        <a:lstStyle/>
        <a:p>
          <a:endParaRPr lang="zh-CN" altLang="en-US"/>
        </a:p>
      </dgm:t>
    </dgm:pt>
    <dgm:pt modelId="{6917A9C0-CDB3-F147-A00A-F55747B9F3E6}" type="sibTrans" cxnId="{15296D1B-F07B-BF48-B5D1-85E72B05E0D2}">
      <dgm:prSet/>
      <dgm:spPr/>
      <dgm:t>
        <a:bodyPr/>
        <a:lstStyle/>
        <a:p>
          <a:endParaRPr lang="zh-CN" altLang="en-US"/>
        </a:p>
      </dgm:t>
    </dgm:pt>
    <dgm:pt modelId="{F82383A8-C1BC-FC49-B7C4-5D8240E96848}">
      <dgm:prSet/>
      <dgm:spPr/>
      <dgm:t>
        <a:bodyPr/>
        <a:lstStyle/>
        <a:p>
          <a:r>
            <a:rPr lang="en-US" altLang="zh-CN" dirty="0"/>
            <a:t>TCP </a:t>
          </a:r>
          <a:r>
            <a:rPr lang="zh-CN" altLang="en-US" dirty="0"/>
            <a:t>挥手</a:t>
          </a:r>
        </a:p>
      </dgm:t>
    </dgm:pt>
    <dgm:pt modelId="{BD429C90-18AD-8A4D-999A-09B401A8EFE6}" type="parTrans" cxnId="{38C61CA4-46D8-954C-B5AB-8C7146014108}">
      <dgm:prSet/>
      <dgm:spPr/>
      <dgm:t>
        <a:bodyPr/>
        <a:lstStyle/>
        <a:p>
          <a:endParaRPr lang="zh-CN" altLang="en-US"/>
        </a:p>
      </dgm:t>
    </dgm:pt>
    <dgm:pt modelId="{FB7FE487-5EF1-174F-A6A9-FD69C0035BBC}" type="sibTrans" cxnId="{38C61CA4-46D8-954C-B5AB-8C7146014108}">
      <dgm:prSet/>
      <dgm:spPr/>
      <dgm:t>
        <a:bodyPr/>
        <a:lstStyle/>
        <a:p>
          <a:endParaRPr lang="zh-CN" altLang="en-US"/>
        </a:p>
      </dgm:t>
    </dgm:pt>
    <dgm:pt modelId="{A31FC108-740A-4A47-9D88-6A8D720CBD3D}" type="pres">
      <dgm:prSet presAssocID="{9CC8F807-D075-6041-BFD6-440A828EC854}" presName="Name0" presStyleCnt="0">
        <dgm:presLayoutVars>
          <dgm:dir/>
          <dgm:resizeHandles val="exact"/>
        </dgm:presLayoutVars>
      </dgm:prSet>
      <dgm:spPr/>
    </dgm:pt>
    <dgm:pt modelId="{4F5534FE-6C58-0248-958D-6D6A3F83B10D}" type="pres">
      <dgm:prSet presAssocID="{7A50A541-38EA-A44B-AC0E-801125486F26}" presName="node" presStyleLbl="node1" presStyleIdx="0" presStyleCnt="7">
        <dgm:presLayoutVars>
          <dgm:bulletEnabled val="1"/>
        </dgm:presLayoutVars>
      </dgm:prSet>
      <dgm:spPr/>
    </dgm:pt>
    <dgm:pt modelId="{161B43BC-D9A4-EE47-9D1D-A074DCCBAB57}" type="pres">
      <dgm:prSet presAssocID="{2EC7A4A7-8E83-534B-A037-2CD9423CF4E8}" presName="sibTrans" presStyleLbl="sibTrans2D1" presStyleIdx="0" presStyleCnt="6"/>
      <dgm:spPr/>
    </dgm:pt>
    <dgm:pt modelId="{6F8468CB-D297-584F-9EB6-3492B9F1D243}" type="pres">
      <dgm:prSet presAssocID="{2EC7A4A7-8E83-534B-A037-2CD9423CF4E8}" presName="connectorText" presStyleLbl="sibTrans2D1" presStyleIdx="0" presStyleCnt="6"/>
      <dgm:spPr/>
    </dgm:pt>
    <dgm:pt modelId="{3CE79D74-86CB-FC46-9C4B-BAD65D4893A0}" type="pres">
      <dgm:prSet presAssocID="{3E80E1C7-38FC-414D-8ECD-34C113772DD7}" presName="node" presStyleLbl="node1" presStyleIdx="1" presStyleCnt="7">
        <dgm:presLayoutVars>
          <dgm:bulletEnabled val="1"/>
        </dgm:presLayoutVars>
      </dgm:prSet>
      <dgm:spPr/>
    </dgm:pt>
    <dgm:pt modelId="{82064ED5-59E1-4448-9093-B974CBCB3CE0}" type="pres">
      <dgm:prSet presAssocID="{87A5563C-8F67-2640-9AA5-53B73076EB52}" presName="sibTrans" presStyleLbl="sibTrans2D1" presStyleIdx="1" presStyleCnt="6"/>
      <dgm:spPr/>
    </dgm:pt>
    <dgm:pt modelId="{0B8D44E9-521A-244F-B2FB-DAC9B88A5BB3}" type="pres">
      <dgm:prSet presAssocID="{87A5563C-8F67-2640-9AA5-53B73076EB52}" presName="connectorText" presStyleLbl="sibTrans2D1" presStyleIdx="1" presStyleCnt="6"/>
      <dgm:spPr/>
    </dgm:pt>
    <dgm:pt modelId="{E844C4B9-BE9E-964D-9804-08B708C72729}" type="pres">
      <dgm:prSet presAssocID="{D4F17D85-946B-0542-9E9C-4948759B783E}" presName="node" presStyleLbl="node1" presStyleIdx="2" presStyleCnt="7">
        <dgm:presLayoutVars>
          <dgm:bulletEnabled val="1"/>
        </dgm:presLayoutVars>
      </dgm:prSet>
      <dgm:spPr/>
    </dgm:pt>
    <dgm:pt modelId="{AB649904-9429-0049-8BC8-B5C132CE4FFF}" type="pres">
      <dgm:prSet presAssocID="{F093DFBA-647A-9E45-8F7F-13CAB8398352}" presName="sibTrans" presStyleLbl="sibTrans2D1" presStyleIdx="2" presStyleCnt="6"/>
      <dgm:spPr/>
    </dgm:pt>
    <dgm:pt modelId="{E4239E01-DDEE-1841-9DD3-6D82AF8C5A81}" type="pres">
      <dgm:prSet presAssocID="{F093DFBA-647A-9E45-8F7F-13CAB8398352}" presName="connectorText" presStyleLbl="sibTrans2D1" presStyleIdx="2" presStyleCnt="6"/>
      <dgm:spPr/>
    </dgm:pt>
    <dgm:pt modelId="{AB05B9AA-A0BD-B243-B46E-C601247B345A}" type="pres">
      <dgm:prSet presAssocID="{DEEE9E8C-47B6-874B-8DD7-09D4748E3B3D}" presName="node" presStyleLbl="node1" presStyleIdx="3" presStyleCnt="7">
        <dgm:presLayoutVars>
          <dgm:bulletEnabled val="1"/>
        </dgm:presLayoutVars>
      </dgm:prSet>
      <dgm:spPr/>
    </dgm:pt>
    <dgm:pt modelId="{A83FDD64-5AE1-D448-97C7-F199B0E0E4FF}" type="pres">
      <dgm:prSet presAssocID="{3760BA8F-EA4E-DF47-B63F-7BF915D47AC2}" presName="sibTrans" presStyleLbl="sibTrans2D1" presStyleIdx="3" presStyleCnt="6"/>
      <dgm:spPr/>
    </dgm:pt>
    <dgm:pt modelId="{CCBD04A1-7B59-FC4B-96B0-95387F32D1D7}" type="pres">
      <dgm:prSet presAssocID="{3760BA8F-EA4E-DF47-B63F-7BF915D47AC2}" presName="connectorText" presStyleLbl="sibTrans2D1" presStyleIdx="3" presStyleCnt="6"/>
      <dgm:spPr/>
    </dgm:pt>
    <dgm:pt modelId="{C7A485D1-C51B-AA45-B258-67E92FB4B382}" type="pres">
      <dgm:prSet presAssocID="{7B851362-4D99-4B46-91AA-31DDDCB08D75}" presName="node" presStyleLbl="node1" presStyleIdx="4" presStyleCnt="7">
        <dgm:presLayoutVars>
          <dgm:bulletEnabled val="1"/>
        </dgm:presLayoutVars>
      </dgm:prSet>
      <dgm:spPr/>
    </dgm:pt>
    <dgm:pt modelId="{B0C62851-E094-E942-9558-3A612CA17EC8}" type="pres">
      <dgm:prSet presAssocID="{EAC83DF4-509D-7D4A-80FB-621BCBD29883}" presName="sibTrans" presStyleLbl="sibTrans2D1" presStyleIdx="4" presStyleCnt="6"/>
      <dgm:spPr/>
    </dgm:pt>
    <dgm:pt modelId="{200D9FF9-A1C5-924D-B8E6-E9427246397C}" type="pres">
      <dgm:prSet presAssocID="{EAC83DF4-509D-7D4A-80FB-621BCBD29883}" presName="connectorText" presStyleLbl="sibTrans2D1" presStyleIdx="4" presStyleCnt="6"/>
      <dgm:spPr/>
    </dgm:pt>
    <dgm:pt modelId="{022841B0-8F5B-034A-A777-9260D7160842}" type="pres">
      <dgm:prSet presAssocID="{8A5C3A8E-2045-3A47-9A8D-3432FC5ED491}" presName="node" presStyleLbl="node1" presStyleIdx="5" presStyleCnt="7">
        <dgm:presLayoutVars>
          <dgm:bulletEnabled val="1"/>
        </dgm:presLayoutVars>
      </dgm:prSet>
      <dgm:spPr/>
    </dgm:pt>
    <dgm:pt modelId="{DD20FB81-EFDA-E94E-9DB3-3A01FCEA95A2}" type="pres">
      <dgm:prSet presAssocID="{6917A9C0-CDB3-F147-A00A-F55747B9F3E6}" presName="sibTrans" presStyleLbl="sibTrans2D1" presStyleIdx="5" presStyleCnt="6"/>
      <dgm:spPr/>
    </dgm:pt>
    <dgm:pt modelId="{EA01ADAE-590E-CD49-A70A-2E673104D6B5}" type="pres">
      <dgm:prSet presAssocID="{6917A9C0-CDB3-F147-A00A-F55747B9F3E6}" presName="connectorText" presStyleLbl="sibTrans2D1" presStyleIdx="5" presStyleCnt="6"/>
      <dgm:spPr/>
    </dgm:pt>
    <dgm:pt modelId="{0CD911C2-7C4D-7848-A827-358B7D4217F6}" type="pres">
      <dgm:prSet presAssocID="{F82383A8-C1BC-FC49-B7C4-5D8240E96848}" presName="node" presStyleLbl="node1" presStyleIdx="6" presStyleCnt="7">
        <dgm:presLayoutVars>
          <dgm:bulletEnabled val="1"/>
        </dgm:presLayoutVars>
      </dgm:prSet>
      <dgm:spPr/>
    </dgm:pt>
  </dgm:ptLst>
  <dgm:cxnLst>
    <dgm:cxn modelId="{28C29B00-F370-D34E-AF4E-833E3C4CDD09}" srcId="{9CC8F807-D075-6041-BFD6-440A828EC854}" destId="{7B851362-4D99-4B46-91AA-31DDDCB08D75}" srcOrd="4" destOrd="0" parTransId="{1233C46C-4726-5342-BDB8-008DB99979DC}" sibTransId="{EAC83DF4-509D-7D4A-80FB-621BCBD29883}"/>
    <dgm:cxn modelId="{E18C3E05-2461-F44F-B93A-73A168219FC0}" type="presOf" srcId="{3760BA8F-EA4E-DF47-B63F-7BF915D47AC2}" destId="{A83FDD64-5AE1-D448-97C7-F199B0E0E4FF}" srcOrd="0" destOrd="0" presId="urn:microsoft.com/office/officeart/2005/8/layout/process1"/>
    <dgm:cxn modelId="{23EB6B10-3348-374E-A733-6171F0A7F664}" srcId="{9CC8F807-D075-6041-BFD6-440A828EC854}" destId="{DEEE9E8C-47B6-874B-8DD7-09D4748E3B3D}" srcOrd="3" destOrd="0" parTransId="{C191DD7D-8547-3E48-B320-5637578E10F8}" sibTransId="{3760BA8F-EA4E-DF47-B63F-7BF915D47AC2}"/>
    <dgm:cxn modelId="{15296D1B-F07B-BF48-B5D1-85E72B05E0D2}" srcId="{9CC8F807-D075-6041-BFD6-440A828EC854}" destId="{8A5C3A8E-2045-3A47-9A8D-3432FC5ED491}" srcOrd="5" destOrd="0" parTransId="{1639C61A-45B3-504C-9459-7C6908578388}" sibTransId="{6917A9C0-CDB3-F147-A00A-F55747B9F3E6}"/>
    <dgm:cxn modelId="{2B7D3E1E-CC47-554D-8B73-43347DDB4908}" type="presOf" srcId="{87A5563C-8F67-2640-9AA5-53B73076EB52}" destId="{0B8D44E9-521A-244F-B2FB-DAC9B88A5BB3}" srcOrd="1" destOrd="0" presId="urn:microsoft.com/office/officeart/2005/8/layout/process1"/>
    <dgm:cxn modelId="{A56E3626-076A-7E49-8BB1-D540A5C5AC51}" srcId="{9CC8F807-D075-6041-BFD6-440A828EC854}" destId="{7A50A541-38EA-A44B-AC0E-801125486F26}" srcOrd="0" destOrd="0" parTransId="{952329A6-9626-2046-ACF2-FF493AD4292D}" sibTransId="{2EC7A4A7-8E83-534B-A037-2CD9423CF4E8}"/>
    <dgm:cxn modelId="{CB820B30-CD26-1545-9283-72321D4CC18E}" type="presOf" srcId="{8A5C3A8E-2045-3A47-9A8D-3432FC5ED491}" destId="{022841B0-8F5B-034A-A777-9260D7160842}" srcOrd="0" destOrd="0" presId="urn:microsoft.com/office/officeart/2005/8/layout/process1"/>
    <dgm:cxn modelId="{DB3E5033-BE8F-5F4F-894D-F638B17F05B5}" type="presOf" srcId="{3760BA8F-EA4E-DF47-B63F-7BF915D47AC2}" destId="{CCBD04A1-7B59-FC4B-96B0-95387F32D1D7}" srcOrd="1" destOrd="0" presId="urn:microsoft.com/office/officeart/2005/8/layout/process1"/>
    <dgm:cxn modelId="{859A3634-87A5-2148-85F4-6CCEC04FEF90}" type="presOf" srcId="{9CC8F807-D075-6041-BFD6-440A828EC854}" destId="{A31FC108-740A-4A47-9D88-6A8D720CBD3D}" srcOrd="0" destOrd="0" presId="urn:microsoft.com/office/officeart/2005/8/layout/process1"/>
    <dgm:cxn modelId="{7DFF6B3B-B08C-4742-851E-A23B64D72739}" type="presOf" srcId="{87A5563C-8F67-2640-9AA5-53B73076EB52}" destId="{82064ED5-59E1-4448-9093-B974CBCB3CE0}" srcOrd="0" destOrd="0" presId="urn:microsoft.com/office/officeart/2005/8/layout/process1"/>
    <dgm:cxn modelId="{2799DC3C-892C-D143-9D46-75295FB41563}" type="presOf" srcId="{3E80E1C7-38FC-414D-8ECD-34C113772DD7}" destId="{3CE79D74-86CB-FC46-9C4B-BAD65D4893A0}" srcOrd="0" destOrd="0" presId="urn:microsoft.com/office/officeart/2005/8/layout/process1"/>
    <dgm:cxn modelId="{232E9F3E-19F0-504D-8370-EC095F6BC797}" srcId="{9CC8F807-D075-6041-BFD6-440A828EC854}" destId="{3E80E1C7-38FC-414D-8ECD-34C113772DD7}" srcOrd="1" destOrd="0" parTransId="{27240F90-DAC9-A741-B9E2-5BEFD5AE637C}" sibTransId="{87A5563C-8F67-2640-9AA5-53B73076EB52}"/>
    <dgm:cxn modelId="{25A54753-9C97-1941-94CC-3B592ECA2102}" srcId="{9CC8F807-D075-6041-BFD6-440A828EC854}" destId="{D4F17D85-946B-0542-9E9C-4948759B783E}" srcOrd="2" destOrd="0" parTransId="{FD101494-4B53-1848-A51A-B9DDDEABB381}" sibTransId="{F093DFBA-647A-9E45-8F7F-13CAB8398352}"/>
    <dgm:cxn modelId="{800B305D-DBBC-B041-A9A1-FA03D42864C8}" type="presOf" srcId="{DEEE9E8C-47B6-874B-8DD7-09D4748E3B3D}" destId="{AB05B9AA-A0BD-B243-B46E-C601247B345A}" srcOrd="0" destOrd="0" presId="urn:microsoft.com/office/officeart/2005/8/layout/process1"/>
    <dgm:cxn modelId="{275B5067-1552-1644-99C0-F69B61D49E86}" type="presOf" srcId="{7A50A541-38EA-A44B-AC0E-801125486F26}" destId="{4F5534FE-6C58-0248-958D-6D6A3F83B10D}" srcOrd="0" destOrd="0" presId="urn:microsoft.com/office/officeart/2005/8/layout/process1"/>
    <dgm:cxn modelId="{DCCEA36B-DB78-B74C-8FA9-A60050B5BFC9}" type="presOf" srcId="{2EC7A4A7-8E83-534B-A037-2CD9423CF4E8}" destId="{6F8468CB-D297-584F-9EB6-3492B9F1D243}" srcOrd="1" destOrd="0" presId="urn:microsoft.com/office/officeart/2005/8/layout/process1"/>
    <dgm:cxn modelId="{CDEB0D71-68D7-7741-9579-540DE62780D0}" type="presOf" srcId="{2EC7A4A7-8E83-534B-A037-2CD9423CF4E8}" destId="{161B43BC-D9A4-EE47-9D1D-A074DCCBAB57}" srcOrd="0" destOrd="0" presId="urn:microsoft.com/office/officeart/2005/8/layout/process1"/>
    <dgm:cxn modelId="{0A35F676-BC0E-F94E-A158-1258443495FF}" type="presOf" srcId="{EAC83DF4-509D-7D4A-80FB-621BCBD29883}" destId="{B0C62851-E094-E942-9558-3A612CA17EC8}" srcOrd="0" destOrd="0" presId="urn:microsoft.com/office/officeart/2005/8/layout/process1"/>
    <dgm:cxn modelId="{AF97028B-00F6-A141-A03B-CE7B034FCF5D}" type="presOf" srcId="{F093DFBA-647A-9E45-8F7F-13CAB8398352}" destId="{AB649904-9429-0049-8BC8-B5C132CE4FFF}" srcOrd="0" destOrd="0" presId="urn:microsoft.com/office/officeart/2005/8/layout/process1"/>
    <dgm:cxn modelId="{B52EE88B-CA3F-3847-B077-6A67E14BC88E}" type="presOf" srcId="{EAC83DF4-509D-7D4A-80FB-621BCBD29883}" destId="{200D9FF9-A1C5-924D-B8E6-E9427246397C}" srcOrd="1" destOrd="0" presId="urn:microsoft.com/office/officeart/2005/8/layout/process1"/>
    <dgm:cxn modelId="{38C61CA4-46D8-954C-B5AB-8C7146014108}" srcId="{9CC8F807-D075-6041-BFD6-440A828EC854}" destId="{F82383A8-C1BC-FC49-B7C4-5D8240E96848}" srcOrd="6" destOrd="0" parTransId="{BD429C90-18AD-8A4D-999A-09B401A8EFE6}" sibTransId="{FB7FE487-5EF1-174F-A6A9-FD69C0035BBC}"/>
    <dgm:cxn modelId="{92BFE2AA-B071-0B44-9D5E-7DCD7E67FC29}" type="presOf" srcId="{F093DFBA-647A-9E45-8F7F-13CAB8398352}" destId="{E4239E01-DDEE-1841-9DD3-6D82AF8C5A81}" srcOrd="1" destOrd="0" presId="urn:microsoft.com/office/officeart/2005/8/layout/process1"/>
    <dgm:cxn modelId="{F89561AB-F752-A84B-9FE2-90E784614BA6}" type="presOf" srcId="{7B851362-4D99-4B46-91AA-31DDDCB08D75}" destId="{C7A485D1-C51B-AA45-B258-67E92FB4B382}" srcOrd="0" destOrd="0" presId="urn:microsoft.com/office/officeart/2005/8/layout/process1"/>
    <dgm:cxn modelId="{6C8A2ED7-1C59-814A-B162-1796B7E44650}" type="presOf" srcId="{F82383A8-C1BC-FC49-B7C4-5D8240E96848}" destId="{0CD911C2-7C4D-7848-A827-358B7D4217F6}" srcOrd="0" destOrd="0" presId="urn:microsoft.com/office/officeart/2005/8/layout/process1"/>
    <dgm:cxn modelId="{176530DB-9871-2D40-B0EF-7CF02E106AA6}" type="presOf" srcId="{D4F17D85-946B-0542-9E9C-4948759B783E}" destId="{E844C4B9-BE9E-964D-9804-08B708C72729}" srcOrd="0" destOrd="0" presId="urn:microsoft.com/office/officeart/2005/8/layout/process1"/>
    <dgm:cxn modelId="{E1D0D2E0-AE93-A44F-89AA-A9B7EE9A2132}" type="presOf" srcId="{6917A9C0-CDB3-F147-A00A-F55747B9F3E6}" destId="{EA01ADAE-590E-CD49-A70A-2E673104D6B5}" srcOrd="1" destOrd="0" presId="urn:microsoft.com/office/officeart/2005/8/layout/process1"/>
    <dgm:cxn modelId="{8C19BBF4-E1F1-D14D-A4CC-461EFDDE6B71}" type="presOf" srcId="{6917A9C0-CDB3-F147-A00A-F55747B9F3E6}" destId="{DD20FB81-EFDA-E94E-9DB3-3A01FCEA95A2}" srcOrd="0" destOrd="0" presId="urn:microsoft.com/office/officeart/2005/8/layout/process1"/>
    <dgm:cxn modelId="{5CCFF8D0-84B4-AD46-B415-F528A61527ED}" type="presParOf" srcId="{A31FC108-740A-4A47-9D88-6A8D720CBD3D}" destId="{4F5534FE-6C58-0248-958D-6D6A3F83B10D}" srcOrd="0" destOrd="0" presId="urn:microsoft.com/office/officeart/2005/8/layout/process1"/>
    <dgm:cxn modelId="{A3130B72-10D2-8240-9AB7-E71E04CC7982}" type="presParOf" srcId="{A31FC108-740A-4A47-9D88-6A8D720CBD3D}" destId="{161B43BC-D9A4-EE47-9D1D-A074DCCBAB57}" srcOrd="1" destOrd="0" presId="urn:microsoft.com/office/officeart/2005/8/layout/process1"/>
    <dgm:cxn modelId="{708CA1EB-9B6A-C144-8D78-5CBC8CAB13FD}" type="presParOf" srcId="{161B43BC-D9A4-EE47-9D1D-A074DCCBAB57}" destId="{6F8468CB-D297-584F-9EB6-3492B9F1D243}" srcOrd="0" destOrd="0" presId="urn:microsoft.com/office/officeart/2005/8/layout/process1"/>
    <dgm:cxn modelId="{54EB1065-C794-754F-8624-9099E715D6D6}" type="presParOf" srcId="{A31FC108-740A-4A47-9D88-6A8D720CBD3D}" destId="{3CE79D74-86CB-FC46-9C4B-BAD65D4893A0}" srcOrd="2" destOrd="0" presId="urn:microsoft.com/office/officeart/2005/8/layout/process1"/>
    <dgm:cxn modelId="{B527428C-2C01-2C48-8643-7BBC896916EC}" type="presParOf" srcId="{A31FC108-740A-4A47-9D88-6A8D720CBD3D}" destId="{82064ED5-59E1-4448-9093-B974CBCB3CE0}" srcOrd="3" destOrd="0" presId="urn:microsoft.com/office/officeart/2005/8/layout/process1"/>
    <dgm:cxn modelId="{AFA061A7-EA71-964C-8372-DE1B011E301A}" type="presParOf" srcId="{82064ED5-59E1-4448-9093-B974CBCB3CE0}" destId="{0B8D44E9-521A-244F-B2FB-DAC9B88A5BB3}" srcOrd="0" destOrd="0" presId="urn:microsoft.com/office/officeart/2005/8/layout/process1"/>
    <dgm:cxn modelId="{A69D90B4-D5B3-7044-BF45-7F96CB3CEA73}" type="presParOf" srcId="{A31FC108-740A-4A47-9D88-6A8D720CBD3D}" destId="{E844C4B9-BE9E-964D-9804-08B708C72729}" srcOrd="4" destOrd="0" presId="urn:microsoft.com/office/officeart/2005/8/layout/process1"/>
    <dgm:cxn modelId="{79148A26-8741-BE4C-921C-323F872D8214}" type="presParOf" srcId="{A31FC108-740A-4A47-9D88-6A8D720CBD3D}" destId="{AB649904-9429-0049-8BC8-B5C132CE4FFF}" srcOrd="5" destOrd="0" presId="urn:microsoft.com/office/officeart/2005/8/layout/process1"/>
    <dgm:cxn modelId="{AEE65A83-286C-384B-AA5C-E30546B0604F}" type="presParOf" srcId="{AB649904-9429-0049-8BC8-B5C132CE4FFF}" destId="{E4239E01-DDEE-1841-9DD3-6D82AF8C5A81}" srcOrd="0" destOrd="0" presId="urn:microsoft.com/office/officeart/2005/8/layout/process1"/>
    <dgm:cxn modelId="{D7763425-1ABA-3447-BA83-388F0B8E7336}" type="presParOf" srcId="{A31FC108-740A-4A47-9D88-6A8D720CBD3D}" destId="{AB05B9AA-A0BD-B243-B46E-C601247B345A}" srcOrd="6" destOrd="0" presId="urn:microsoft.com/office/officeart/2005/8/layout/process1"/>
    <dgm:cxn modelId="{09971EE5-44AB-524F-AE0C-7B24D7EC4CB0}" type="presParOf" srcId="{A31FC108-740A-4A47-9D88-6A8D720CBD3D}" destId="{A83FDD64-5AE1-D448-97C7-F199B0E0E4FF}" srcOrd="7" destOrd="0" presId="urn:microsoft.com/office/officeart/2005/8/layout/process1"/>
    <dgm:cxn modelId="{6737AE36-F613-3C43-9463-26FDA94CF263}" type="presParOf" srcId="{A83FDD64-5AE1-D448-97C7-F199B0E0E4FF}" destId="{CCBD04A1-7B59-FC4B-96B0-95387F32D1D7}" srcOrd="0" destOrd="0" presId="urn:microsoft.com/office/officeart/2005/8/layout/process1"/>
    <dgm:cxn modelId="{CDCFD4E8-61E8-3B43-9F9B-F43B50063DEE}" type="presParOf" srcId="{A31FC108-740A-4A47-9D88-6A8D720CBD3D}" destId="{C7A485D1-C51B-AA45-B258-67E92FB4B382}" srcOrd="8" destOrd="0" presId="urn:microsoft.com/office/officeart/2005/8/layout/process1"/>
    <dgm:cxn modelId="{3976055B-DF94-2845-AACE-BA149C30F0C3}" type="presParOf" srcId="{A31FC108-740A-4A47-9D88-6A8D720CBD3D}" destId="{B0C62851-E094-E942-9558-3A612CA17EC8}" srcOrd="9" destOrd="0" presId="urn:microsoft.com/office/officeart/2005/8/layout/process1"/>
    <dgm:cxn modelId="{BF9AFA66-6117-614B-A283-9DD021048577}" type="presParOf" srcId="{B0C62851-E094-E942-9558-3A612CA17EC8}" destId="{200D9FF9-A1C5-924D-B8E6-E9427246397C}" srcOrd="0" destOrd="0" presId="urn:microsoft.com/office/officeart/2005/8/layout/process1"/>
    <dgm:cxn modelId="{8EF76CEE-C7CC-114D-A166-803420512F2D}" type="presParOf" srcId="{A31FC108-740A-4A47-9D88-6A8D720CBD3D}" destId="{022841B0-8F5B-034A-A777-9260D7160842}" srcOrd="10" destOrd="0" presId="urn:microsoft.com/office/officeart/2005/8/layout/process1"/>
    <dgm:cxn modelId="{35527D2A-C0F7-CB46-9E56-A09330717601}" type="presParOf" srcId="{A31FC108-740A-4A47-9D88-6A8D720CBD3D}" destId="{DD20FB81-EFDA-E94E-9DB3-3A01FCEA95A2}" srcOrd="11" destOrd="0" presId="urn:microsoft.com/office/officeart/2005/8/layout/process1"/>
    <dgm:cxn modelId="{16843864-C9D7-3A4D-851B-070C6E7C28B6}" type="presParOf" srcId="{DD20FB81-EFDA-E94E-9DB3-3A01FCEA95A2}" destId="{EA01ADAE-590E-CD49-A70A-2E673104D6B5}" srcOrd="0" destOrd="0" presId="urn:microsoft.com/office/officeart/2005/8/layout/process1"/>
    <dgm:cxn modelId="{7D2FC0B0-FDE2-B84E-8A11-7144C7F5BCAF}" type="presParOf" srcId="{A31FC108-740A-4A47-9D88-6A8D720CBD3D}" destId="{0CD911C2-7C4D-7848-A827-358B7D4217F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34FE-6C58-0248-958D-6D6A3F83B10D}">
      <dsp:nvSpPr>
        <dsp:cNvPr id="0" name=""/>
        <dsp:cNvSpPr/>
      </dsp:nvSpPr>
      <dsp:spPr>
        <a:xfrm>
          <a:off x="2567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DNS</a:t>
          </a:r>
          <a:r>
            <a:rPr lang="zh-CN" altLang="en-US" sz="900" kern="1200" dirty="0"/>
            <a:t>查询</a:t>
          </a:r>
        </a:p>
      </dsp:txBody>
      <dsp:txXfrm>
        <a:off x="19652" y="1501767"/>
        <a:ext cx="938049" cy="549161"/>
      </dsp:txXfrm>
    </dsp:sp>
    <dsp:sp modelId="{161B43BC-D9A4-EE47-9D1D-A074DCCBAB57}">
      <dsp:nvSpPr>
        <dsp:cNvPr id="0" name=""/>
        <dsp:cNvSpPr/>
      </dsp:nvSpPr>
      <dsp:spPr>
        <a:xfrm>
          <a:off x="1072008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072008" y="1704015"/>
        <a:ext cx="144277" cy="144666"/>
      </dsp:txXfrm>
    </dsp:sp>
    <dsp:sp modelId="{3CE79D74-86CB-FC46-9C4B-BAD65D4893A0}">
      <dsp:nvSpPr>
        <dsp:cNvPr id="0" name=""/>
        <dsp:cNvSpPr/>
      </dsp:nvSpPr>
      <dsp:spPr>
        <a:xfrm>
          <a:off x="1363674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TCP</a:t>
          </a:r>
          <a:r>
            <a:rPr lang="zh-CN" altLang="en-US" sz="900" kern="1200" dirty="0"/>
            <a:t>握手</a:t>
          </a:r>
        </a:p>
      </dsp:txBody>
      <dsp:txXfrm>
        <a:off x="1380759" y="1501767"/>
        <a:ext cx="938049" cy="549161"/>
      </dsp:txXfrm>
    </dsp:sp>
    <dsp:sp modelId="{82064ED5-59E1-4448-9093-B974CBCB3CE0}">
      <dsp:nvSpPr>
        <dsp:cNvPr id="0" name=""/>
        <dsp:cNvSpPr/>
      </dsp:nvSpPr>
      <dsp:spPr>
        <a:xfrm>
          <a:off x="2433116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33116" y="1704015"/>
        <a:ext cx="144277" cy="144666"/>
      </dsp:txXfrm>
    </dsp:sp>
    <dsp:sp modelId="{E844C4B9-BE9E-964D-9804-08B708C72729}">
      <dsp:nvSpPr>
        <dsp:cNvPr id="0" name=""/>
        <dsp:cNvSpPr/>
      </dsp:nvSpPr>
      <dsp:spPr>
        <a:xfrm>
          <a:off x="2724782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HTTP</a:t>
          </a:r>
          <a:r>
            <a:rPr lang="zh-CN" altLang="en-US" sz="900" kern="1200" dirty="0"/>
            <a:t>请求</a:t>
          </a:r>
        </a:p>
      </dsp:txBody>
      <dsp:txXfrm>
        <a:off x="2741867" y="1501767"/>
        <a:ext cx="938049" cy="549161"/>
      </dsp:txXfrm>
    </dsp:sp>
    <dsp:sp modelId="{AB649904-9429-0049-8BC8-B5C132CE4FFF}">
      <dsp:nvSpPr>
        <dsp:cNvPr id="0" name=""/>
        <dsp:cNvSpPr/>
      </dsp:nvSpPr>
      <dsp:spPr>
        <a:xfrm>
          <a:off x="3794224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794224" y="1704015"/>
        <a:ext cx="144277" cy="144666"/>
      </dsp:txXfrm>
    </dsp:sp>
    <dsp:sp modelId="{AB05B9AA-A0BD-B243-B46E-C601247B345A}">
      <dsp:nvSpPr>
        <dsp:cNvPr id="0" name=""/>
        <dsp:cNvSpPr/>
      </dsp:nvSpPr>
      <dsp:spPr>
        <a:xfrm>
          <a:off x="4085890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反向代理</a:t>
          </a:r>
          <a:r>
            <a:rPr lang="en-US" altLang="zh-CN" sz="900" kern="1200" dirty="0"/>
            <a:t>Nginx</a:t>
          </a:r>
          <a:endParaRPr lang="zh-CN" altLang="en-US" sz="900" kern="1200" dirty="0"/>
        </a:p>
      </dsp:txBody>
      <dsp:txXfrm>
        <a:off x="4102975" y="1501767"/>
        <a:ext cx="938049" cy="549161"/>
      </dsp:txXfrm>
    </dsp:sp>
    <dsp:sp modelId="{A83FDD64-5AE1-D448-97C7-F199B0E0E4FF}">
      <dsp:nvSpPr>
        <dsp:cNvPr id="0" name=""/>
        <dsp:cNvSpPr/>
      </dsp:nvSpPr>
      <dsp:spPr>
        <a:xfrm>
          <a:off x="5155331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155331" y="1704015"/>
        <a:ext cx="144277" cy="144666"/>
      </dsp:txXfrm>
    </dsp:sp>
    <dsp:sp modelId="{C7A485D1-C51B-AA45-B258-67E92FB4B382}">
      <dsp:nvSpPr>
        <dsp:cNvPr id="0" name=""/>
        <dsp:cNvSpPr/>
      </dsp:nvSpPr>
      <dsp:spPr>
        <a:xfrm>
          <a:off x="5446997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uwsgi</a:t>
          </a:r>
          <a:r>
            <a:rPr lang="en-US" altLang="zh-CN" sz="900" kern="1200" dirty="0"/>
            <a:t>/</a:t>
          </a:r>
          <a:r>
            <a:rPr lang="en-US" altLang="zh-CN" sz="900" kern="1200" dirty="0" err="1"/>
            <a:t>gunicorn</a:t>
          </a:r>
          <a:endParaRPr lang="zh-CN" altLang="en-US" sz="900" kern="1200" dirty="0"/>
        </a:p>
      </dsp:txBody>
      <dsp:txXfrm>
        <a:off x="5464082" y="1501767"/>
        <a:ext cx="938049" cy="549161"/>
      </dsp:txXfrm>
    </dsp:sp>
    <dsp:sp modelId="{B0C62851-E094-E942-9558-3A612CA17EC8}">
      <dsp:nvSpPr>
        <dsp:cNvPr id="0" name=""/>
        <dsp:cNvSpPr/>
      </dsp:nvSpPr>
      <dsp:spPr>
        <a:xfrm>
          <a:off x="6516439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6516439" y="1704015"/>
        <a:ext cx="144277" cy="144666"/>
      </dsp:txXfrm>
    </dsp:sp>
    <dsp:sp modelId="{022841B0-8F5B-034A-A777-9260D7160842}">
      <dsp:nvSpPr>
        <dsp:cNvPr id="0" name=""/>
        <dsp:cNvSpPr/>
      </dsp:nvSpPr>
      <dsp:spPr>
        <a:xfrm>
          <a:off x="6808105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web app</a:t>
          </a:r>
          <a:r>
            <a:rPr lang="zh-CN" altLang="en-US" sz="900" kern="1200" dirty="0"/>
            <a:t> 响应</a:t>
          </a:r>
        </a:p>
      </dsp:txBody>
      <dsp:txXfrm>
        <a:off x="6825190" y="1501767"/>
        <a:ext cx="938049" cy="549161"/>
      </dsp:txXfrm>
    </dsp:sp>
    <dsp:sp modelId="{DD20FB81-EFDA-E94E-9DB3-3A01FCEA95A2}">
      <dsp:nvSpPr>
        <dsp:cNvPr id="0" name=""/>
        <dsp:cNvSpPr/>
      </dsp:nvSpPr>
      <dsp:spPr>
        <a:xfrm>
          <a:off x="7877547" y="1655793"/>
          <a:ext cx="206110" cy="241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7877547" y="1704015"/>
        <a:ext cx="144277" cy="144666"/>
      </dsp:txXfrm>
    </dsp:sp>
    <dsp:sp modelId="{0CD911C2-7C4D-7848-A827-358B7D4217F6}">
      <dsp:nvSpPr>
        <dsp:cNvPr id="0" name=""/>
        <dsp:cNvSpPr/>
      </dsp:nvSpPr>
      <dsp:spPr>
        <a:xfrm>
          <a:off x="8169212" y="1484682"/>
          <a:ext cx="972219" cy="58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TCP </a:t>
          </a:r>
          <a:r>
            <a:rPr lang="zh-CN" altLang="en-US" sz="900" kern="1200" dirty="0"/>
            <a:t>挥手</a:t>
          </a:r>
        </a:p>
      </dsp:txBody>
      <dsp:txXfrm>
        <a:off x="8186297" y="1501767"/>
        <a:ext cx="938049" cy="54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4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以教促学，而不是被动接受。有时候你以为你知道了，其实只是短期记忆，过后很快就忘记了。</a:t>
            </a:r>
            <a:endParaRPr lang="en-US" altLang="zh-CN" dirty="0"/>
          </a:p>
          <a:p>
            <a:r>
              <a:rPr lang="zh-CN" altLang="en-US" dirty="0"/>
              <a:t>理论结合实际，自己抓包帮助理解</a:t>
            </a:r>
            <a:endParaRPr lang="en-US" altLang="zh-CN" dirty="0"/>
          </a:p>
          <a:p>
            <a:r>
              <a:rPr lang="zh-CN" altLang="en-US" dirty="0"/>
              <a:t>亲身实践过的方式</a:t>
            </a:r>
            <a:endParaRPr lang="en-US" altLang="zh-CN" dirty="0"/>
          </a:p>
          <a:p>
            <a:r>
              <a:rPr lang="zh-CN" altLang="en-US" dirty="0"/>
              <a:t>多提一些问题</a:t>
            </a:r>
            <a:endParaRPr lang="en-US" altLang="zh-CN" dirty="0"/>
          </a:p>
          <a:p>
            <a:r>
              <a:rPr lang="zh-CN" altLang="en-US" dirty="0"/>
              <a:t>找一张白纸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+</a:t>
            </a:r>
            <a:r>
              <a:rPr lang="zh-CN" altLang="en-US" dirty="0"/>
              <a:t> 练习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费曼学习技巧：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1.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选择一个概念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2.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把它教给完全不懂的另外一个人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3.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如果卡壳，回到原始材料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4.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回顾后简化语言表达（可选择）</a:t>
            </a:r>
          </a:p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147310" y="1923678"/>
            <a:ext cx="48494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网络协议TCP</a:t>
            </a:r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UDP常考题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一个常见的考题，要回答全面不容易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包含哪些网络协议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中间涉及到了哪些过程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每个协议都干了什么？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42981" y="497054"/>
            <a:ext cx="60580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浏览器输入一个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中间经历的过程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542981" y="497054"/>
            <a:ext cx="60580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浏览器输入一个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中间经历的过程</a:t>
            </a:r>
            <a:endParaRPr lang="zh-CN" altLang="en-US" sz="3200" dirty="0">
              <a:cs typeface="微软雅黑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391D479-9449-7342-8630-5F59D8CB4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284179"/>
              </p:ext>
            </p:extLst>
          </p:nvPr>
        </p:nvGraphicFramePr>
        <p:xfrm>
          <a:off x="0" y="1051052"/>
          <a:ext cx="9144000" cy="3552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62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TCP三次握手，状态转换。用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wireshark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 抓包更直观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66440" y="497054"/>
            <a:ext cx="32111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TCP</a:t>
            </a:r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三次握手过程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2" name="图片 1" descr="三次握手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243336"/>
            <a:ext cx="4943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TCP四次挥手，状态转换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66442" y="497054"/>
            <a:ext cx="32111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TCP</a:t>
            </a:r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四次挥手过程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 descr="tcp_4_handshak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23129"/>
            <a:ext cx="5482952" cy="34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TCP vs UDP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无连接、不可靠、面向报文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面向连接、可靠的、基于字节流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不同的场景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07325" y="497054"/>
            <a:ext cx="312938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TCP/UDP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本章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记忆性内容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多。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间隔记忆，多次重复。检索学习，穿插练习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假设一个完全不懂这些概念的人，你如何用自己的话解释这个概念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费曼学习技巧，用简单的语言去教别人，检验自己是否真正懂了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如果解释过程中遇到障碍，重新学习这个知识点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78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学习小提示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3863</TotalTime>
  <Words>281</Words>
  <Application>Microsoft Macintosh PowerPoint</Application>
  <PresentationFormat>全屏显示(16:9)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101</cp:revision>
  <dcterms:created xsi:type="dcterms:W3CDTF">2016-04-25T01:54:29Z</dcterms:created>
  <dcterms:modified xsi:type="dcterms:W3CDTF">2019-01-19T06:38:53Z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