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4"/>
  </p:notesMasterIdLst>
  <p:sldIdLst>
    <p:sldId id="275" r:id="rId2"/>
    <p:sldId id="288" r:id="rId3"/>
    <p:sldId id="294" r:id="rId4"/>
    <p:sldId id="295" r:id="rId5"/>
    <p:sldId id="296" r:id="rId6"/>
    <p:sldId id="291" r:id="rId7"/>
    <p:sldId id="289" r:id="rId8"/>
    <p:sldId id="297" r:id="rId9"/>
    <p:sldId id="292" r:id="rId10"/>
    <p:sldId id="299" r:id="rId11"/>
    <p:sldId id="298" r:id="rId12"/>
    <p:sldId id="300" r:id="rId1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5" autoAdjust="0"/>
    <p:restoredTop sz="50000" autoAdjust="0"/>
  </p:normalViewPr>
  <p:slideViewPr>
    <p:cSldViewPr snapToObjects="1">
      <p:cViewPr varScale="1">
        <p:scale>
          <a:sx n="139" d="100"/>
          <a:sy n="139" d="100"/>
        </p:scale>
        <p:origin x="376" y="168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60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30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09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5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83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70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03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8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79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634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03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992882" y="1923678"/>
            <a:ext cx="31582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r>
              <a:rPr lang="en-US" altLang="en-US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常考题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686739" y="497054"/>
            <a:ext cx="377058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HTTP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长连接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D52DE2-2C66-8A40-B838-FB74B01B2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1038498"/>
            <a:ext cx="8892480" cy="344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8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HTTP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是无状态的，如何识别用户呢？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Cookie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是实现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session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的一种机制，通过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HTTP cookie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字段实现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Session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一般是服务器生成之后给客户端（通过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url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参数或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cookie)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563293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Session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通过在服务器保存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sessionid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识别用户，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cookie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存储在客户端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447892" y="497054"/>
            <a:ext cx="424827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cookie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session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区别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HTTP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重点内容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常用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HTTP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方法和幂等性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请求和响应的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组成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长连接；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session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cookie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56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本章回顾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2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HTTP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协议由哪些部分组成？使用抓包工具去查看和理解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请求头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状态行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消息主体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35991" y="497054"/>
            <a:ext cx="327205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HTTP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请求的组成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47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HTTP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协议由哪些部分组成？使用抓包工具去查看和理解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响应头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状态行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响应正文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92910" y="497054"/>
            <a:ext cx="315823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HTTP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响应的组成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1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了解常见的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HTTP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相应状态码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2**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成功。操作被成功接受并处理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1**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信息。服务器收到请求，需要请求者继续执行操作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3**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重定向。需要进一步操作完成请求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92915" y="497054"/>
            <a:ext cx="31582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HTTP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常见状态码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了解常见的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HTTP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相应状态码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5**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服务器错误。服务器在处理请求的过程中发生错误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4**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客户端错误。请求有语法错误或者无法完成请求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92915" y="497054"/>
            <a:ext cx="31582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HTTP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常见状态码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7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HTTP GET VS POST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GET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是幂等的，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POST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非幂等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Restful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语义上一个是获取，一个是创建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GET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请求参数放到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url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明文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),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长度限制</a:t>
            </a: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；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POST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放在请求体，更安全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557112" y="497054"/>
            <a:ext cx="402980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HTTP GET/POST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区别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9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什么是幂等？哪些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HTTP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方法是幂等的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例如：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a=4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是幂等的，但是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 += 4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就是非幂等的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幂等方法是无论调用多少次都得到相同结果的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HTTP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方法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幂等的方法客户端可以安全地重发请求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23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什么是幂等性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43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幂等方法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98D67E-12C1-5048-9E3E-32BDB65A0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814"/>
            <a:ext cx="9144000" cy="27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4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HTTP persistent connection, HTTP 1.1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长连接：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Connection: Keep-alive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。保持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TCP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连接不断开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短连接：建立连接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…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数据传输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…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关闭连接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连接的建立和关闭开销大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)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563293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如何区分不同的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HTTP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请求呢？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Content-Length | Transfer-Encoding: chunked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686739" y="497054"/>
            <a:ext cx="377058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HTTP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长连接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3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3232</TotalTime>
  <Words>396</Words>
  <Application>Microsoft Macintosh PowerPoint</Application>
  <PresentationFormat>全屏显示(16:9)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102</cp:revision>
  <dcterms:created xsi:type="dcterms:W3CDTF">2016-04-25T01:54:29Z</dcterms:created>
  <dcterms:modified xsi:type="dcterms:W3CDTF">2019-01-19T15:25:13Z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