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7"/>
  </p:notesMasterIdLst>
  <p:sldIdLst>
    <p:sldId id="275" r:id="rId2"/>
    <p:sldId id="283" r:id="rId3"/>
    <p:sldId id="287" r:id="rId4"/>
    <p:sldId id="289" r:id="rId5"/>
    <p:sldId id="288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8" autoAdjust="0"/>
    <p:restoredTop sz="50000" autoAdjust="0"/>
  </p:normalViewPr>
  <p:slideViewPr>
    <p:cSldViewPr snapToObjects="1">
      <p:cViewPr varScale="1">
        <p:scale>
          <a:sx n="139" d="100"/>
          <a:sy n="139" d="100"/>
        </p:scale>
        <p:origin x="336" y="16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33159" y="1923678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网络编程常考题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TCP/UDP socket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编程；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HTTP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编程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了解UDP编程的原理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了解TCP编程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原理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了解如何发送HTTP请求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59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常见网络编程题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 err="1">
                <a:solidFill>
                  <a:srgbClr val="212121"/>
                </a:solidFill>
                <a:cs typeface="Times New Roman" charset="0"/>
              </a:rPr>
              <a:t>了解TCP</a:t>
            </a: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 socket 编程原理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如何建立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TCP socket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客户端和服务端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如何使用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socket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模块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客户端和服务端之间的通信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00587" y="497054"/>
            <a:ext cx="43428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TCP socket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编程原理？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030566" y="497054"/>
            <a:ext cx="308289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TCP socket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编程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069C13-23F7-F442-836B-B379B07CE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680" y="0"/>
            <a:ext cx="41906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如何使用</a:t>
            </a: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 socket </a:t>
            </a:r>
            <a:r>
              <a:rPr lang="en-US" altLang="en-US" sz="2200" dirty="0" err="1">
                <a:solidFill>
                  <a:srgbClr val="212121"/>
                </a:solidFill>
                <a:cs typeface="Times New Roman" charset="0"/>
              </a:rPr>
              <a:t>发送HTTP请求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建立在TCP基础之上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socket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接口发送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HTTP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请求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是基于文本的协议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003045" y="497054"/>
            <a:ext cx="513794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socket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发送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HTTP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请求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2459</TotalTime>
  <Words>88</Words>
  <Application>Microsoft Macintosh PowerPoint</Application>
  <PresentationFormat>全屏显示(16:9)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89</cp:revision>
  <dcterms:created xsi:type="dcterms:W3CDTF">2016-04-25T01:54:29Z</dcterms:created>
  <dcterms:modified xsi:type="dcterms:W3CDTF">2019-01-20T09:50:43Z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