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275" r:id="rId2"/>
    <p:sldId id="283" r:id="rId3"/>
    <p:sldId id="285" r:id="rId4"/>
    <p:sldId id="290" r:id="rId5"/>
    <p:sldId id="284" r:id="rId6"/>
    <p:sldId id="291" r:id="rId7"/>
    <p:sldId id="292" r:id="rId8"/>
    <p:sldId id="293" r:id="rId9"/>
    <p:sldId id="287" r:id="rId10"/>
    <p:sldId id="289" r:id="rId11"/>
    <p:sldId id="294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1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3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5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6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8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0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7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6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3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854227" y="1923678"/>
            <a:ext cx="34355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多路复用常考题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封装了操作系统的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IO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多路复用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Python2 select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的IO多路复用基于操作系统实现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(select/poll/</a:t>
            </a:r>
            <a:r>
              <a:rPr lang="en-US" altLang="en-US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epoll</a:t>
            </a:r>
            <a:r>
              <a:rPr lang="en-US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Python3 selectors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模块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878014" y="497054"/>
            <a:ext cx="53880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如何实现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多路复用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878014" y="497054"/>
            <a:ext cx="53880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如何实现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多路复用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63A980-EF7D-834B-91B9-4677DBCE4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" y="1117363"/>
            <a:ext cx="9144000" cy="31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Unix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网络编程中提到了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5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种网络模型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Nonblocking IO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Blocking IO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 multiplexing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74409" y="497054"/>
            <a:ext cx="23952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五种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模型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两种不常用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Asynchronous IO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Signal Driven IO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这两种不常用，一般使用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IO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多路复用比较多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74409" y="497054"/>
            <a:ext cx="23952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五种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模型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一些常见的提升并发能力的方式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多进程模型，创建新的进程处理请求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多线程模型，创建新的线程处理请求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IO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多路复用，实现单进程同时处理多个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socket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800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如何提升并发能力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操作系统提供的同时监听多个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socket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的机制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常见的是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select/poll/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epoll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为了实现高并发需要一种机制并发处理多个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socket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可以使用单线程单进程处理多个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socket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04960" y="497054"/>
            <a:ext cx="39340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多路复用？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23667" y="497054"/>
            <a:ext cx="1896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阻塞式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41E3F-6D8C-3145-B4F6-F36F84C2E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10" y="1058863"/>
            <a:ext cx="7111179" cy="39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04960" y="497054"/>
            <a:ext cx="39340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多路复用？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E0318-80B4-4345-94C6-826D8E1F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47614"/>
            <a:ext cx="5791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04960" y="497054"/>
            <a:ext cx="39340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IO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多路复用？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5B03D-7073-3B49-BC7C-FF9C14DC22EF}"/>
              </a:ext>
            </a:extLst>
          </p:cNvPr>
          <p:cNvSpPr/>
          <p:nvPr/>
        </p:nvSpPr>
        <p:spPr>
          <a:xfrm>
            <a:off x="1583668" y="1635646"/>
            <a:ext cx="5976664" cy="2304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Microsoft YaHei" panose="020B0503020204020204" pitchFamily="34" charset="-122"/>
              </a:rPr>
              <a:t>while True:</a:t>
            </a:r>
          </a:p>
          <a:p>
            <a:r>
              <a:rPr lang="en-US" altLang="zh-CN" sz="2800" dirty="0">
                <a:ea typeface="Microsoft YaHei" panose="020B0503020204020204" pitchFamily="34" charset="-122"/>
              </a:rPr>
              <a:t>    events = </a:t>
            </a:r>
            <a:r>
              <a:rPr lang="en-US" altLang="zh-CN" sz="2800" dirty="0" err="1">
                <a:ea typeface="Microsoft YaHei" panose="020B0503020204020204" pitchFamily="34" charset="-122"/>
              </a:rPr>
              <a:t>sel.select</a:t>
            </a:r>
            <a:r>
              <a:rPr lang="en-US" altLang="zh-CN" sz="2800" dirty="0">
                <a:ea typeface="Microsoft YaHei" panose="020B0503020204020204" pitchFamily="34" charset="-122"/>
              </a:rPr>
              <a:t>()</a:t>
            </a:r>
          </a:p>
          <a:p>
            <a:r>
              <a:rPr lang="en-US" altLang="zh-CN" sz="2800" dirty="0">
                <a:ea typeface="Microsoft YaHei" panose="020B0503020204020204" pitchFamily="34" charset="-122"/>
              </a:rPr>
              <a:t>    for key, mask in events:</a:t>
            </a:r>
          </a:p>
          <a:p>
            <a:r>
              <a:rPr lang="en-US" altLang="zh-CN" sz="2800" dirty="0">
                <a:ea typeface="Microsoft YaHei" panose="020B0503020204020204" pitchFamily="34" charset="-122"/>
              </a:rPr>
              <a:t>        callback = </a:t>
            </a:r>
            <a:r>
              <a:rPr lang="en-US" altLang="zh-CN" sz="2800" dirty="0" err="1">
                <a:ea typeface="Microsoft YaHei" panose="020B0503020204020204" pitchFamily="34" charset="-122"/>
              </a:rPr>
              <a:t>key.data</a:t>
            </a:r>
            <a:endParaRPr lang="en-US" altLang="zh-CN" sz="2800" dirty="0"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ea typeface="Microsoft YaHei" panose="020B0503020204020204" pitchFamily="34" charset="-122"/>
              </a:rPr>
              <a:t>        callback(</a:t>
            </a:r>
            <a:r>
              <a:rPr lang="en-US" altLang="zh-CN" sz="2800" dirty="0" err="1">
                <a:ea typeface="Microsoft YaHei" panose="020B0503020204020204" pitchFamily="34" charset="-122"/>
              </a:rPr>
              <a:t>key.fileobj</a:t>
            </a:r>
            <a:r>
              <a:rPr lang="en-US" altLang="zh-CN" sz="2800" dirty="0">
                <a:ea typeface="Microsoft YaHei" panose="020B0503020204020204" pitchFamily="34" charset="-122"/>
              </a:rPr>
              <a:t>, mask)</a:t>
            </a:r>
          </a:p>
        </p:txBody>
      </p:sp>
    </p:spTree>
    <p:extLst>
      <p:ext uri="{BB962C8B-B14F-4D97-AF65-F5344CB8AC3E}">
        <p14:creationId xmlns:p14="http://schemas.microsoft.com/office/powerpoint/2010/main" val="2421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509582" y="497054"/>
            <a:ext cx="412484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select/poll/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epoll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区别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DC27C-3956-204A-9C51-C65A744FC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1051052"/>
            <a:ext cx="7668344" cy="38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512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2543</TotalTime>
  <Words>261</Words>
  <Application>Microsoft Macintosh PowerPoint</Application>
  <PresentationFormat>全屏显示(16:9)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92</cp:revision>
  <dcterms:created xsi:type="dcterms:W3CDTF">2016-04-25T01:54:29Z</dcterms:created>
  <dcterms:modified xsi:type="dcterms:W3CDTF">2019-01-21T06:45:48Z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