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8"/>
  </p:notesMasterIdLst>
  <p:sldIdLst>
    <p:sldId id="275" r:id="rId2"/>
    <p:sldId id="283" r:id="rId3"/>
    <p:sldId id="287" r:id="rId4"/>
    <p:sldId id="288" r:id="rId5"/>
    <p:sldId id="289" r:id="rId6"/>
    <p:sldId id="290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 autoAdjust="0"/>
    <p:restoredTop sz="50000" autoAdjust="0"/>
  </p:normalViewPr>
  <p:slideViewPr>
    <p:cSldViewPr snapToObjects="1">
      <p:cViewPr varScale="1">
        <p:scale>
          <a:sx n="139" d="100"/>
          <a:sy n="139" d="100"/>
        </p:scale>
        <p:origin x="336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290364" y="1923678"/>
            <a:ext cx="456330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Python并发网络库常考题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Tornado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vs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Gevent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vs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Asyncio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Gevent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绿色线程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greenlet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实现并发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，猴子补丁修改内置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socket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Tornado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并发网络库和同时也是一个web微框架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Asyncio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Python3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内置的并发网络库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，基于原生协程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16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你用过哪些</a:t>
            </a:r>
            <a:r>
              <a:rPr lang="en-US" altLang="en-US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并发网络库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Tornado </a:t>
            </a:r>
            <a:r>
              <a:rPr lang="en-US" altLang="en-US" sz="2200" dirty="0">
                <a:solidFill>
                  <a:srgbClr val="212121"/>
                </a:solidFill>
                <a:cs typeface="Times New Roman" charset="0"/>
              </a:rPr>
              <a:t>适用于微服务，实现 Restful 接口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可以通过协程或者回调实现异步编程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底层基于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Linux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多路复用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不过生态不完善，相应的异步框架比如ORM不完善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18743" y="497054"/>
            <a:ext cx="25065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Tornado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框架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高性能的并发网络库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需要注意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monkey patch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gevent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修改了内置的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socket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改为非阻塞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基于轻量级绿色线程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greenlet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实现并发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配合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gunicorn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gevent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部署作为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wsgi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server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25653" y="497054"/>
            <a:ext cx="14927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Gevent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基于协程实现的内置并发网络库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生态不够完善，没有大规模生产环境检验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Python3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引入到内置库， 协程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事件循环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目前应用不够广泛，基于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Aiohttp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可以实现一些小的服务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64996" y="497054"/>
            <a:ext cx="16140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Asyncio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8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TCP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；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；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socket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编程；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IO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多路复用；并发网络库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socket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编程原理有助于我们理解框架的实现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TCP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HTTP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是重点和常考点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并发网络库底层一般都是基于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IO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多路复用实现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本章回顾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3439</TotalTime>
  <Words>200</Words>
  <Application>Microsoft Macintosh PowerPoint</Application>
  <PresentationFormat>全屏显示(16:9)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91</cp:revision>
  <dcterms:created xsi:type="dcterms:W3CDTF">2016-04-25T01:54:29Z</dcterms:created>
  <dcterms:modified xsi:type="dcterms:W3CDTF">2019-01-22T01:00:32Z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