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8"/>
  </p:notesMasterIdLst>
  <p:sldIdLst>
    <p:sldId id="276" r:id="rId2"/>
    <p:sldId id="283" r:id="rId3"/>
    <p:sldId id="284" r:id="rId4"/>
    <p:sldId id="299" r:id="rId5"/>
    <p:sldId id="285" r:id="rId6"/>
    <p:sldId id="286" r:id="rId7"/>
    <p:sldId id="290" r:id="rId8"/>
    <p:sldId id="291" r:id="rId9"/>
    <p:sldId id="292" r:id="rId10"/>
    <p:sldId id="293" r:id="rId11"/>
    <p:sldId id="289" r:id="rId12"/>
    <p:sldId id="288" r:id="rId13"/>
    <p:sldId id="296" r:id="rId14"/>
    <p:sldId id="297" r:id="rId15"/>
    <p:sldId id="298" r:id="rId16"/>
    <p:sldId id="295" r:id="rId1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0" autoAdjust="0"/>
    <p:restoredTop sz="50000" autoAdjust="0"/>
  </p:normalViewPr>
  <p:slideViewPr>
    <p:cSldViewPr snapToObjects="1">
      <p:cViewPr varScale="1">
        <p:scale>
          <a:sx n="139" d="100"/>
          <a:sy n="139" d="100"/>
        </p:scale>
        <p:origin x="336" y="168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41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2019/1/22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2019/1/22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64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Mysql</a:t>
            </a:r>
            <a:r>
              <a:rPr lang="en-US" altLang="zh-CN" dirty="0"/>
              <a:t>  </a:t>
            </a:r>
            <a:r>
              <a:rPr lang="zh-CN" altLang="en-US" dirty="0"/>
              <a:t>默认哪种级别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739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40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96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890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907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54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26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224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03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5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525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1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460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36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73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930391" y="1923678"/>
            <a:ext cx="328327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Mysql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基础常考题</a:t>
            </a:r>
            <a:endParaRPr lang="en-US" altLang="en-US" sz="3000" b="1" kern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814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212121"/>
                </a:solidFill>
                <a:cs typeface="Times New Roman" charset="0"/>
              </a:rPr>
              <a:t>为了解决并发控制异常，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定义了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4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种事务隔离级别</a:t>
            </a: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3169880"/>
            <a:ext cx="8657975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串行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化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(Serializable):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事务完全串行化的执行，隔离级别最高，执行效率最低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2355726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可重复读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(repeatable read):</a:t>
            </a: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同一个事务先后查询结果一样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889488" y="497054"/>
            <a:ext cx="336502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四种事务隔离级别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6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高并发场景下，写入数据库会有数据重复问题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使用队列异步写入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使用数据库的唯一索引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redis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等实现分布式锁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1594285" y="497054"/>
            <a:ext cx="59554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如何解决高并发场景下的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插入重复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05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en-US" sz="2200" dirty="0">
                <a:solidFill>
                  <a:srgbClr val="212121"/>
                </a:solidFill>
                <a:cs typeface="Times New Roman" charset="0"/>
              </a:rPr>
              <a:t>什么是乐观锁，什么是悲观锁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乐观锁先修改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,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更新的时候发现数据已经变了就回滚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(check and set)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悲观锁是先获取锁再进行操作。一锁二查三更新 select for update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使需要根据响应速度、冲突频率、重试代价来判断使用哪一种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133167" y="497054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乐观锁和悲观锁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93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1541394" y="497054"/>
            <a:ext cx="60612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Mysql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常用数据类型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字符串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文本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095780-75E3-B74E-9AAD-320D55994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52" y="1264188"/>
            <a:ext cx="6931184" cy="36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02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269154" y="497054"/>
            <a:ext cx="460574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Mysql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常用数据类型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数值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E98B82-8017-0E45-92AA-3F65A0EB8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87" y="1058863"/>
            <a:ext cx="5257626" cy="39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8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1692076" y="497054"/>
            <a:ext cx="575991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Mysql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常用数据类型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日期和时间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7CA8C7-E5EB-D742-99D0-05AD3A016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56509"/>
            <a:ext cx="6422545" cy="172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3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en-US" sz="2200" dirty="0">
                <a:solidFill>
                  <a:srgbClr val="212121"/>
                </a:solidFill>
                <a:cs typeface="Times New Roman" charset="0"/>
              </a:rPr>
              <a:t>两种引擎常见的区别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MyISAM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不支持外键，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InnoDB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支持外键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MyISAM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不支持事务</a:t>
            </a:r>
            <a:r>
              <a:rPr lang="en-US" altLang="zh-CN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InnoDB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支持事务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MyISAM</a:t>
            </a:r>
            <a:r>
              <a:rPr lang="en-US" altLang="en-US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只支持表锁，InnoDB支持行锁和表锁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712095" y="497054"/>
            <a:ext cx="371985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InnoDB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vs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MyISAM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2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Mysql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基础考点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常用的字段、含义和区别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事务的原理，特性，事务并发控制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常用数据库引擎之间区别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40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考点聚焦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1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Transaction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事务可以看作是一系列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SQL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语句的集合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事务是数据库并发控制的基本单位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事务必须要么全部执行成功，要么全部执行失败（回滚）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18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什么是事务？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82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Transaction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示例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18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什么是事务？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9D4430-C7DA-E74E-9486-82AEDA397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360" y="1923111"/>
            <a:ext cx="5165967" cy="287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5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ACID </a:t>
            </a:r>
            <a:r>
              <a:rPr lang="en-US" altLang="en-US" sz="2200" dirty="0">
                <a:solidFill>
                  <a:srgbClr val="212121"/>
                </a:solidFill>
                <a:cs typeface="Times New Roman" charset="0"/>
              </a:rPr>
              <a:t>是事务的四个基本特性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一致性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(Consistency):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事务开始和结束之后数据完整性没有被破坏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原子性(Atomicity)：一个事务中所有操作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全部完成或失败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隔离性(Isolation): </a:t>
            </a:r>
            <a:r>
              <a:rPr lang="en-US" altLang="en-US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允许多个事务同时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对</a:t>
            </a:r>
            <a:r>
              <a:rPr lang="en-US" altLang="en-US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数据库修改和读写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043392" y="497054"/>
            <a:ext cx="305724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事务的ACID特性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6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ACID </a:t>
            </a:r>
            <a:r>
              <a:rPr lang="en-US" altLang="en-US" sz="2200" dirty="0">
                <a:solidFill>
                  <a:srgbClr val="212121"/>
                </a:solidFill>
                <a:cs typeface="Times New Roman" charset="0"/>
              </a:rPr>
              <a:t>是事务的四个基本特性</a:t>
            </a:r>
            <a:endParaRPr lang="zh-CN" altLang="en-US" sz="2200" dirty="0">
              <a:solidFill>
                <a:srgbClr val="212121"/>
              </a:solidFill>
              <a:cs typeface="Times New Roman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323528" y="2499742"/>
            <a:ext cx="851763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持久性</a:t>
            </a:r>
            <a:r>
              <a:rPr lang="en-US" altLang="en-US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(Durability)：事务结束之后，修改</a:t>
            </a:r>
            <a:r>
              <a:rPr lang="zh-CN" altLang="en-US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是永久的不会丢失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043377" y="497054"/>
            <a:ext cx="305724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事务的ACID特性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6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212121"/>
                </a:solidFill>
                <a:cs typeface="Times New Roman" charset="0"/>
              </a:rPr>
              <a:t>如果不对事务进行并发控制，可能会产生四种异常情况</a:t>
            </a:r>
            <a:endParaRPr lang="zh-CN" altLang="en-US" sz="2200" dirty="0">
              <a:solidFill>
                <a:srgbClr val="212121"/>
              </a:solidFill>
              <a:cs typeface="Times New Roman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3323768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非重复读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nonrepeatable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read):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一个事务重复读两次得到不同结果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2355726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幻读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phantom read):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一个事务第二次查出现第一次没有的结果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1476573" y="497054"/>
            <a:ext cx="619085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事务的并发控制可能产生哪些问题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8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212121"/>
                </a:solidFill>
                <a:cs typeface="Times New Roman" charset="0"/>
              </a:rPr>
              <a:t>如果不对事务进行并发控制，可能会产生四种异常情况</a:t>
            </a:r>
            <a:endParaRPr lang="zh-CN" altLang="en-US" sz="2200" dirty="0">
              <a:solidFill>
                <a:srgbClr val="212121"/>
              </a:solidFill>
              <a:cs typeface="Times New Roman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3323768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丢失修改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(lost update):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并发写入造成其中一些修改丢失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2355726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脏读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(dirty read):</a:t>
            </a: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一个事务读取到另一个事务没有提交的修改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1476573" y="497054"/>
            <a:ext cx="619085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事务的并发控制可能产生哪些问题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6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212121"/>
                </a:solidFill>
                <a:cs typeface="Times New Roman" charset="0"/>
              </a:rPr>
              <a:t>为了解决并发控制异常，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定义了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4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种事务隔离级别</a:t>
            </a: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3323768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读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已提交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(read committed):</a:t>
            </a: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只能读取已经提交的数据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2355726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读未提交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(read uncommitted):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别的事务可以读取到未提交改变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889488" y="497054"/>
            <a:ext cx="336502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四种事务隔离级别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6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2746</TotalTime>
  <Words>414</Words>
  <Application>Microsoft Macintosh PowerPoint</Application>
  <PresentationFormat>全屏显示(16:9)</PresentationFormat>
  <Paragraphs>82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106</cp:revision>
  <dcterms:created xsi:type="dcterms:W3CDTF">2016-04-25T01:54:29Z</dcterms:created>
  <dcterms:modified xsi:type="dcterms:W3CDTF">2019-01-22T08:29:19Z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