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2"/>
  </p:notesMasterIdLst>
  <p:sldIdLst>
    <p:sldId id="275" r:id="rId2"/>
    <p:sldId id="283" r:id="rId3"/>
    <p:sldId id="288" r:id="rId4"/>
    <p:sldId id="296" r:id="rId5"/>
    <p:sldId id="297" r:id="rId6"/>
    <p:sldId id="301" r:id="rId7"/>
    <p:sldId id="306" r:id="rId8"/>
    <p:sldId id="302" r:id="rId9"/>
    <p:sldId id="284" r:id="rId10"/>
    <p:sldId id="299" r:id="rId11"/>
    <p:sldId id="286" r:id="rId12"/>
    <p:sldId id="295" r:id="rId13"/>
    <p:sldId id="300" r:id="rId14"/>
    <p:sldId id="287" r:id="rId15"/>
    <p:sldId id="303" r:id="rId16"/>
    <p:sldId id="307" r:id="rId17"/>
    <p:sldId id="304" r:id="rId18"/>
    <p:sldId id="305" r:id="rId19"/>
    <p:sldId id="294" r:id="rId20"/>
    <p:sldId id="308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 autoAdjust="0"/>
    <p:restoredTop sz="50148" autoAdjust="0"/>
  </p:normalViewPr>
  <p:slideViewPr>
    <p:cSldViewPr snapToObjects="1">
      <p:cViewPr varScale="1">
        <p:scale>
          <a:sx n="130" d="100"/>
          <a:sy n="130" d="100"/>
        </p:scale>
        <p:origin x="184" y="32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3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7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5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需要给一个例子为何是最左前缀？</a:t>
            </a:r>
            <a:endParaRPr lang="en-US" altLang="zh-CN" dirty="0"/>
          </a:p>
          <a:p>
            <a:r>
              <a:rPr lang="en-US" altLang="zh-CN" dirty="0" err="1"/>
              <a:t>a,b,c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4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blog.codinglabs.org</a:t>
            </a:r>
            <a:r>
              <a:rPr lang="en-US" altLang="zh-CN" dirty="0"/>
              <a:t>/articles/theory-of-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这里有一篇比较好的博客供参考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主键：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减少空间占用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int</a:t>
            </a:r>
            <a:r>
              <a:rPr lang="zh-CN" altLang="en-US" dirty="0"/>
              <a:t>可以直接比较，字符串比较效率低（一个个字符比较</a:t>
            </a:r>
            <a:r>
              <a:rPr lang="en-US" altLang="zh-CN" dirty="0"/>
              <a:t>)</a:t>
            </a:r>
            <a:r>
              <a:rPr lang="zh-CN" altLang="en-US" dirty="0"/>
              <a:t>       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为什么用递增主键？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1.</a:t>
            </a:r>
            <a:r>
              <a:rPr lang="zh-CN" altLang="en-US" dirty="0"/>
              <a:t> 插入记录的时候直接往后添加，不用平衡</a:t>
            </a:r>
            <a:endParaRPr lang="en-US" altLang="zh-CN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1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blog.codinglabs.org</a:t>
            </a:r>
            <a:r>
              <a:rPr lang="en-US" altLang="zh-CN" dirty="0"/>
              <a:t>/articles/theory-of-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这里有一篇比较好的博客供参考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8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blog.codinglabs.org</a:t>
            </a:r>
            <a:r>
              <a:rPr lang="en-US" altLang="zh-CN" dirty="0"/>
              <a:t>/articles/theory-of-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这里有一篇比较好的博客供参考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2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blog.codinglabs.org</a:t>
            </a:r>
            <a:r>
              <a:rPr lang="en-US" altLang="zh-CN" dirty="0"/>
              <a:t>/articles/theory-of-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这里有一篇比较好的博客供参考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7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blog.codinglabs.org</a:t>
            </a:r>
            <a:r>
              <a:rPr lang="en-US" altLang="zh-CN" dirty="0"/>
              <a:t>/articles/theory-of-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这里有一篇比较好的博客供参考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9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2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3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想想：</a:t>
            </a:r>
            <a:r>
              <a:rPr lang="en-US" altLang="zh-CN" dirty="0"/>
              <a:t>m </a:t>
            </a:r>
            <a:r>
              <a:rPr lang="zh-CN" altLang="en-US" dirty="0"/>
              <a:t>能无限大吗？之前我们讲过内存的管理单元</a:t>
            </a:r>
            <a:r>
              <a:rPr lang="en-US" altLang="zh-CN" dirty="0"/>
              <a:t> page</a:t>
            </a:r>
            <a:r>
              <a:rPr lang="zh-CN" altLang="en-US" dirty="0"/>
              <a:t>。需要一次</a:t>
            </a:r>
            <a:r>
              <a:rPr lang="en-US" altLang="zh-CN" dirty="0"/>
              <a:t> </a:t>
            </a:r>
            <a:r>
              <a:rPr lang="en-US" altLang="zh-CN" dirty="0" err="1"/>
              <a:t>io</a:t>
            </a:r>
            <a:r>
              <a:rPr lang="en-US" altLang="zh-CN" dirty="0"/>
              <a:t> </a:t>
            </a:r>
            <a:r>
              <a:rPr lang="zh-CN" altLang="en-US" dirty="0"/>
              <a:t>操作就要把一个节点加载到内存，所以无法太大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8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9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0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776227" y="1923678"/>
            <a:ext cx="5591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索引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原理及优化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创建索引类型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全文索引（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FULLTEXT INDEX)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InnoDB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不支持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主键索引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(PRIMARY KEY)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，一个表只能有一个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30384" y="497054"/>
            <a:ext cx="32832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索引的类型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1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建表的时候需要根据查询需求来创建索引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经常用作表连接的字段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经常用作查询条件的字段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(WHERE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经常出现在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order by, group by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之后的字段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51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什么时候创建索引？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最佳实践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区分度高，离散度大，作为索引的字段值尽量不要有大量相同值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非空字段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NULL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很难对空值作查询优化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索引的长度不要太长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比较耗费时间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979019" y="497054"/>
            <a:ext cx="51860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创建索引有哪些需要注意的？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记忆口诀：模糊匹配、类型隐转、最左匹配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出现隐式类型转换（在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Python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这种动态语言查询中需要注意）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%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开头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LIKE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语句，模糊搜索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没有满足最左前缀原则（想想为什么是最左匹配？）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59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索引什么时候失效？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什么是聚集索引？什么是非聚集索引？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MyISAM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索引和数据分离，使用的是非聚集索引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聚集还是非聚集指的是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B+Tree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叶节点存的是指针还是数据记录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InnoDB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数据文件就是索引文件，主键索引就是聚集索引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895656" y="497054"/>
            <a:ext cx="53527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什么是聚集索引和非聚集索引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17894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非聚集索引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CB900-B9EE-794E-879B-8FC2D1795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46" y="1039913"/>
            <a:ext cx="5034508" cy="4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6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594298" y="497054"/>
            <a:ext cx="59554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非聚集和聚集索引的文件存储方式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B6692-ABE6-504E-A340-5965551C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18" y="1347614"/>
            <a:ext cx="4304163" cy="31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54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聚集索引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3F65D7-CB43-2B4B-BEB1-498836A6A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1428750"/>
            <a:ext cx="516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4845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聚集索引与辅助索引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2A741B-4129-7540-B054-87B0170D7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1517650"/>
            <a:ext cx="5168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慢查询通常是缺少索引，索引不合理或者业务代码实现导致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explain 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排查索引问题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slow_query_log_file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开启并且查询慢查询日志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调整数据修改索引；业务代码层限制不合理访问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64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如何排查慢查询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索引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创建索引的注意事项，使用原则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索引的原理、类型、结构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如何排查和消除慢查询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3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考点聚焦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索引的原理是重点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B+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Tree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索引的原理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不同索引的区别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本章回顾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为什么需要索引？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索引能够大幅提升检索速度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回顾下你所知道的查找结构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索引是数据表中一个或者多个列进行排序的数据结构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创建、更新索引本身也会耗费空间和时间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2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什么是索引？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B-Tree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，为什么要使用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B-Tree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叶节点具有相同的深度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多路平衡查找树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每个节点最多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m(m&gt;=2)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个孩子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称为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阶或者度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节点中的数据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从左到右是递增的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69236" y="497054"/>
            <a:ext cx="28055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B-Tree?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6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37685" y="497054"/>
            <a:ext cx="14686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B-Tree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DC434-0F7F-3F4D-9C27-192FA39F0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63650"/>
            <a:ext cx="62738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B+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树是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B-Tree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的变形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只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在叶子节点带有指向记录的指针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为什么？可以增加树的度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实际使用的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B+Tree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作为索引的数据结构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叶子结点通过指针相连。为什么？实现范围查询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75168" y="497054"/>
            <a:ext cx="15937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B+Tree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75168" y="497054"/>
            <a:ext cx="15937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B+Tree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16038D-79A2-6442-875F-CAE66714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86" y="1783605"/>
            <a:ext cx="4636227" cy="31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75168" y="497054"/>
            <a:ext cx="15937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B+Tree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33A5F-D292-1442-B982-AA25E249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1203598"/>
            <a:ext cx="7614876" cy="36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创建索引类型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唯一索引，索引列的值必须唯一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(CREATE UNIQUE INDEX)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普通索引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(CREATE INDEX)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多列索引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30384" y="497054"/>
            <a:ext cx="32832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索引的类型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3118</TotalTime>
  <Words>1047</Words>
  <Application>Microsoft Macintosh PowerPoint</Application>
  <PresentationFormat>全屏显示(16:9)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156</cp:revision>
  <dcterms:created xsi:type="dcterms:W3CDTF">2016-04-25T01:54:29Z</dcterms:created>
  <dcterms:modified xsi:type="dcterms:W3CDTF">2019-01-24T09:49:10Z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