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2"/>
  </p:notesMasterIdLst>
  <p:sldIdLst>
    <p:sldId id="275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46" autoAdjust="0"/>
    <p:restoredTop sz="50000" autoAdjust="0"/>
  </p:normalViewPr>
  <p:slideViewPr>
    <p:cSldViewPr snapToObjects="1">
      <p:cViewPr varScale="1">
        <p:scale>
          <a:sx n="103" d="100"/>
          <a:sy n="103" d="100"/>
        </p:scale>
        <p:origin x="168" y="75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2019/1/25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2019/1/25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60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820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093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313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93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878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569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333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84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755656" y="1923678"/>
            <a:ext cx="363272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SQL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语句编写常考题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517883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全连接结果</a:t>
            </a:r>
            <a:endParaRPr lang="zh-CN" altLang="en-US" sz="3200" dirty="0">
              <a:cs typeface="微软雅黑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D55036-9D78-A344-8ABA-CD4D5611A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35" y="3102910"/>
            <a:ext cx="1964805" cy="20014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547EB9-2D36-1247-BE0D-0AD73E1D9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35" y="1025726"/>
            <a:ext cx="1964805" cy="21103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049B16C-5E3F-F54B-B314-3C3BAD83D9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892" y="1995686"/>
            <a:ext cx="5943607" cy="238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0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SQL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语句以考察各种常用连接为重点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外连接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(LEFT/RIGHT JOIN):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返回一个表的行，即使另一个没有匹配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内连接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(INNER JOIN)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：两个表都存在匹配时，才会返回匹配行 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全连接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(FULL JOIN):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只要某一个表存在匹配就返回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38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考点聚焦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3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INNER JOIN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类似于求两个表的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“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交集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”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将左表和右表能够关联起来的数据连接后返回 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select * from A inner join B on </a:t>
            </a:r>
            <a:r>
              <a:rPr lang="en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a.id</a:t>
            </a:r>
            <a:r>
              <a:rPr lang="en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=</a:t>
            </a:r>
            <a:r>
              <a:rPr lang="en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b.id</a:t>
            </a:r>
            <a:r>
              <a:rPr lang="en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;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902601" y="497054"/>
            <a:ext cx="133882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内连接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8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用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A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，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B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这两个表作为示例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902602" y="497054"/>
            <a:ext cx="133882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示例表</a:t>
            </a:r>
            <a:endParaRPr lang="zh-CN" altLang="en-US" sz="3200" dirty="0">
              <a:cs typeface="微软雅黑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D55036-9D78-A344-8ABA-CD4D5611A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642" y="1980725"/>
            <a:ext cx="1828800" cy="2146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547EB9-2D36-1247-BE0D-0AD73E1D9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33961"/>
            <a:ext cx="2057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517883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内连接结果</a:t>
            </a:r>
            <a:endParaRPr lang="zh-CN" altLang="en-US" sz="3200" dirty="0">
              <a:cs typeface="微软雅黑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D55036-9D78-A344-8ABA-CD4D5611A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35" y="3102910"/>
            <a:ext cx="1964805" cy="20014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547EB9-2D36-1247-BE0D-0AD73E1D9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35" y="1025726"/>
            <a:ext cx="1964805" cy="21103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420A1AD-0A4C-454D-A46A-2FF35F1ED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883" y="2226390"/>
            <a:ext cx="5626117" cy="146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6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外连接包含左连接和右连接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右连接返回右表中所有记录，即使左表中没有匹配的记录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左连接返回左表中所有记录，即使右表中没有匹配的记录 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没有匹配的字段会设置成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NULL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902601" y="497054"/>
            <a:ext cx="133882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外连接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78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517883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左连接结果</a:t>
            </a:r>
            <a:endParaRPr lang="zh-CN" altLang="en-US" sz="3200" dirty="0">
              <a:cs typeface="微软雅黑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D55036-9D78-A344-8ABA-CD4D5611A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35" y="3102910"/>
            <a:ext cx="1964805" cy="20014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547EB9-2D36-1247-BE0D-0AD73E1D9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35" y="1025726"/>
            <a:ext cx="1964805" cy="21103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725B7B7-C273-A14A-B39B-D6AE73C194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883" y="2167545"/>
            <a:ext cx="5626117" cy="176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517883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右连接结果</a:t>
            </a:r>
            <a:endParaRPr lang="zh-CN" altLang="en-US" sz="3200" dirty="0">
              <a:cs typeface="微软雅黑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D55036-9D78-A344-8ABA-CD4D5611A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35" y="3102910"/>
            <a:ext cx="1964805" cy="20014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547EB9-2D36-1247-BE0D-0AD73E1D9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35" y="1025726"/>
            <a:ext cx="1964805" cy="21103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5190AC7-34BF-BC45-8721-931D2C5682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245201"/>
            <a:ext cx="5724128" cy="169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FULL OUTER JOIN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类似于求两个表的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“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并集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”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只要某一个表存在匹配，就返回行 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563293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但是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Mysql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不支持，可以用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left join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union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right join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联合使用模拟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902600" y="497054"/>
            <a:ext cx="133882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全连接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9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3562</TotalTime>
  <Words>237</Words>
  <Application>Microsoft Macintosh PowerPoint</Application>
  <PresentationFormat>全屏显示(16:9)</PresentationFormat>
  <Paragraphs>38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微软雅黑</vt:lpstr>
      <vt:lpstr>Arial</vt:lpstr>
      <vt:lpstr>Calibri</vt:lpstr>
      <vt:lpstr>Wingdings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124</cp:revision>
  <dcterms:created xsi:type="dcterms:W3CDTF">2016-04-25T01:54:29Z</dcterms:created>
  <dcterms:modified xsi:type="dcterms:W3CDTF">2019-01-25T06:17:01Z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