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9"/>
  </p:notesMasterIdLst>
  <p:sldIdLst>
    <p:sldId id="275" r:id="rId2"/>
    <p:sldId id="283" r:id="rId3"/>
    <p:sldId id="288" r:id="rId4"/>
    <p:sldId id="297" r:id="rId5"/>
    <p:sldId id="296" r:id="rId6"/>
    <p:sldId id="311" r:id="rId7"/>
    <p:sldId id="313" r:id="rId8"/>
    <p:sldId id="301" r:id="rId9"/>
    <p:sldId id="314" r:id="rId10"/>
    <p:sldId id="303" r:id="rId11"/>
    <p:sldId id="302" r:id="rId12"/>
    <p:sldId id="316" r:id="rId13"/>
    <p:sldId id="304" r:id="rId14"/>
    <p:sldId id="315" r:id="rId15"/>
    <p:sldId id="305" r:id="rId16"/>
    <p:sldId id="307" r:id="rId17"/>
    <p:sldId id="308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90" autoAdjust="0"/>
    <p:restoredTop sz="50148" autoAdjust="0"/>
  </p:normalViewPr>
  <p:slideViewPr>
    <p:cSldViewPr snapToObjects="1">
      <p:cViewPr varScale="1">
        <p:scale>
          <a:sx n="130" d="100"/>
          <a:sy n="130" d="100"/>
        </p:scale>
        <p:origin x="184" y="32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5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7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99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65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6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96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1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3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8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2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8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10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回顾下查找这种数据结构：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线性查找（扫描）</a:t>
            </a:r>
            <a:endParaRPr lang="en-US" altLang="zh-CN" dirty="0"/>
          </a:p>
          <a:p>
            <a:r>
              <a:rPr lang="zh-CN" altLang="en-US" dirty="0"/>
              <a:t>二分查找（但是需要有序）</a:t>
            </a:r>
            <a:endParaRPr lang="en-US" altLang="zh-CN" dirty="0"/>
          </a:p>
          <a:p>
            <a:r>
              <a:rPr lang="zh-CN" altLang="en-US" dirty="0"/>
              <a:t>二叉查找树（不平衡）</a:t>
            </a:r>
            <a:endParaRPr lang="en-US" altLang="zh-CN" dirty="0"/>
          </a:p>
          <a:p>
            <a:r>
              <a:rPr lang="en-US" altLang="zh-CN" dirty="0"/>
              <a:t>HASH</a:t>
            </a:r>
          </a:p>
          <a:p>
            <a:r>
              <a:rPr lang="zh-CN" altLang="en-US" dirty="0"/>
              <a:t>平衡树（解决了二叉树不平衡的问题）</a:t>
            </a:r>
            <a:endParaRPr lang="en-US" altLang="zh-CN" dirty="0"/>
          </a:p>
          <a:p>
            <a:r>
              <a:rPr lang="zh-CN" altLang="en-US" dirty="0"/>
              <a:t>多路平衡查找树（解决节点过多平衡树高度增加的问题）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4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415021" y="1923678"/>
            <a:ext cx="431400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缓存及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常考面试题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Sorted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Set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为了简化实现，使用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skiplist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而不是平衡树实现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645592" y="497054"/>
            <a:ext cx="585288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实现的跳跃表是什么结构？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4DFFC9-5B76-2F4D-B249-5431D3303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0" y="2067694"/>
            <a:ext cx="8120070" cy="25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支持两种方式实现持久化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AOF(Append Only File)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：每一个写命令追加到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appendonly.aof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中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快照方式：把数据快照放在磁盘二进制文件中，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dump.rdb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可以通过修改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配置实现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222669" y="497054"/>
            <a:ext cx="469872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有哪些持久化方式？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和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Mysql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的事务有什么不同？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通过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MULTI, EXEC, WATCH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等命令实现事务功能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将多个请求打包，一次性、按序执行多个命令的机制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redis-py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pipeline=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conn.pipeline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(transaction=True)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685940" y="497054"/>
            <a:ext cx="37721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事务？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如何实现分布式锁？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锁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value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值可以使用一个随机的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uuid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或者特定的命名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setnx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实现加锁，可以同时通过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expire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添加超时时间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释放锁的时候，通过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uuid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判断是否是该锁，是则执行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delete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释放锁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222673" y="497054"/>
            <a:ext cx="469872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如何实现分布式锁？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9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常用的缓存使用模式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Read/Write Through: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先更新缓存，缓存负责同步更新数据库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Cache Aside: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同时更新缓存和数据库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Write Behind Caching: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先更新缓存，缓存定期异步更新数据库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4" y="497054"/>
            <a:ext cx="326243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使用缓存的模式？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大量查询不到的数据的请求落到后端数据库，数据库压力增大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解决：对于没查到返回为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None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的数据也缓存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由于大量缓存查不到就去数据库取，数据库也没有要查的数据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插入数据的时候删除相应缓存，或者设置较短的超时时间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64730" y="497054"/>
            <a:ext cx="421461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如何解决缓存穿透问题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某些非常热点的数据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key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过期，大量请求打到后端数据库</a:t>
            </a: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分布式锁：获取锁的线程从数据库拉数据更新缓存，其他线程等待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热点数据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key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失效导致大量请求打到数据库增加数据库压力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异步后台更新：后台任务针对过期的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key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自动刷新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64730" y="497054"/>
            <a:ext cx="421461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如何解决缓存击穿问题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缓存不可用或者大量缓存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key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同时失效，大量请求直接打到数据库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随机超时：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key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的超时时间随机设置，防止同时超时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多级缓存：不同级别的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key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设置不同的超时时间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架构层：提升系统可用性。监控、报警完善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464731" y="497054"/>
            <a:ext cx="421461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如何解决缓存雪崩问题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缓存的使用场景；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 的使用；缓存使用中的坑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的常用数据类型，使用方式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为什么要使用缓存？使用场景？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缓存使用问题：数据一致性问题；缓存穿透、击穿、雪崩问题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43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考点聚焦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3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本章主要讨论的是内存缓存（常见的有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和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Memcached)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减少响应时间：内存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IO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速度比磁盘快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缓解关系数据库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常见的是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并发访问的压力：热点数据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提升吞吐量：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等内存数据库单机就可以支撑很大并发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594288" y="497054"/>
            <a:ext cx="59554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什么是缓存？为什么要使用缓存？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33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操作时间对比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700664-1734-0944-8CC8-D7B28EC45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3" y="1203598"/>
            <a:ext cx="7266093" cy="30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1727336" y="497054"/>
            <a:ext cx="568937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Memcached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主要区别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C69D6F-572E-0C49-8AE1-905FEBF06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8863"/>
            <a:ext cx="6048672" cy="36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6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考察对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使用的掌握程度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List(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链表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实现双向链表，比如用户的关注，粉丝列表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String(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字符串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):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用来实现简单的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KV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键值对存储，比如计数器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Hash(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哈希表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用来存储彼此相关信息的键值对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169502" y="497054"/>
            <a:ext cx="68050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请简述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常用数据类型和使用场景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4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考察对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使用的掌握程度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Sorted 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et(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有序集合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实时信息排行榜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Set(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集合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):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存储不重复元素，比如用户的关注者</a:t>
            </a:r>
            <a:endParaRPr lang="en-US" altLang="zh-CN" sz="200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1169502" y="497054"/>
            <a:ext cx="68050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请简述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常用数据类型和使用场景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?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对于中高级工程师，需要了解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各种类型的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C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底层实现方式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List: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ziplist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或者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double linked list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String: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整数或者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sds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(Simple Dynamic String) 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Hash: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ziplist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或者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hashtable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222675" y="497054"/>
            <a:ext cx="469872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延伸考点：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内置实现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对于中高级工程师，需要了解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各种类型的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C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底层实现方式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SortedSet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: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skiplist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跳跃表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Set: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intset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或者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hashtable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 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深入学习请参考：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《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设计与实现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222675" y="497054"/>
            <a:ext cx="469872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延伸考点：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内置实现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6123</TotalTime>
  <Words>1029</Words>
  <Application>Microsoft Macintosh PowerPoint</Application>
  <PresentationFormat>全屏显示(16:9)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219</cp:revision>
  <dcterms:created xsi:type="dcterms:W3CDTF">2016-04-25T01:54:29Z</dcterms:created>
  <dcterms:modified xsi:type="dcterms:W3CDTF">2019-01-27T05:59:42Z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