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"/>
  </p:notesMasterIdLst>
  <p:sldIdLst>
    <p:sldId id="275" r:id="rId2"/>
    <p:sldId id="288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5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875593" y="1923678"/>
            <a:ext cx="53928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框架和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Web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安全思考题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中高级考点：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HTTPS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的区别</a:t>
            </a:r>
            <a:endParaRPr lang="en-US" altLang="zh-CN" sz="220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你了解什么是对称加密和非对称加密吗？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HTTPS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HTTP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的区别是什么？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的通信过程是什么样的？你能否用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Wireshark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抓包观察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70815" y="497054"/>
            <a:ext cx="28023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HTTPS?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2070</TotalTime>
  <Words>58</Words>
  <Application>Microsoft Macintosh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85</cp:revision>
  <dcterms:created xsi:type="dcterms:W3CDTF">2016-04-25T01:54:29Z</dcterms:created>
  <dcterms:modified xsi:type="dcterms:W3CDTF">2019-02-13T04:58:52Z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