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C5CB-565B-4308-B646-25E1A26A48CF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A5-747B-4720-BE19-FA5474D134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84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C5CB-565B-4308-B646-25E1A26A48CF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A5-747B-4720-BE19-FA5474D134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81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C5CB-565B-4308-B646-25E1A26A48CF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A5-747B-4720-BE19-FA5474D134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74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C5CB-565B-4308-B646-25E1A26A48CF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A5-747B-4720-BE19-FA5474D134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7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C5CB-565B-4308-B646-25E1A26A48CF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A5-747B-4720-BE19-FA5474D134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16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C5CB-565B-4308-B646-25E1A26A48CF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A5-747B-4720-BE19-FA5474D134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83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C5CB-565B-4308-B646-25E1A26A48CF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A5-747B-4720-BE19-FA5474D134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60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C5CB-565B-4308-B646-25E1A26A48CF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A5-747B-4720-BE19-FA5474D134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82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C5CB-565B-4308-B646-25E1A26A48CF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A5-747B-4720-BE19-FA5474D134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75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C5CB-565B-4308-B646-25E1A26A48CF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A5-747B-4720-BE19-FA5474D134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47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C5CB-565B-4308-B646-25E1A26A48CF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A5-747B-4720-BE19-FA5474D134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53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3C5CB-565B-4308-B646-25E1A26A48CF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1D1A5-747B-4720-BE19-FA5474D134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9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Бегущая строка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Гренадер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33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написал программу заставляющую строчку бегать влево вправо и останавливаться.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05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Продолжение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дописать верх низ и вставить картинку вместо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95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Мой </a:t>
            </a:r>
            <a:r>
              <a:rPr lang="ru-RU" smtClean="0"/>
              <a:t>код короткий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7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Бегущая строка</vt:lpstr>
      <vt:lpstr>Введение</vt:lpstr>
      <vt:lpstr>Продолжение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Бегущая строка</dc:title>
  <dc:creator>Юзер</dc:creator>
  <cp:lastModifiedBy>Юзер</cp:lastModifiedBy>
  <cp:revision>1</cp:revision>
  <dcterms:created xsi:type="dcterms:W3CDTF">2018-12-24T14:07:57Z</dcterms:created>
  <dcterms:modified xsi:type="dcterms:W3CDTF">2018-12-24T14:08:12Z</dcterms:modified>
</cp:coreProperties>
</file>