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 snapToGrid="0" snapToObjects="1">
      <p:cViewPr varScale="1">
        <p:scale>
          <a:sx n="143" d="100"/>
          <a:sy n="143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8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01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13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91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7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0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65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9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7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37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44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6A88-1814-7744-BE3C-4E0FD76DA6DA}" type="datetimeFigureOut">
              <a:rPr kumimoji="1" lang="ja-JP" altLang="en-US" smtClean="0"/>
              <a:t>1/12/12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B5C3B-D0E1-5849-BF91-01AA432660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00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Xitrum</a:t>
            </a:r>
            <a:r>
              <a:rPr kumimoji="1" lang="en-US" altLang="ja-JP" dirty="0" smtClean="0"/>
              <a:t> Internals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1.9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65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823034" y="1083607"/>
            <a:ext cx="1324429" cy="31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HttpRequestDecoder</a:t>
            </a:r>
            <a:endParaRPr kumimoji="1" lang="ja-JP" altLang="en-US" sz="1000" dirty="0"/>
          </a:p>
        </p:txBody>
      </p:sp>
      <p:sp>
        <p:nvSpPr>
          <p:cNvPr id="7" name="正方形/長方形 6"/>
          <p:cNvSpPr/>
          <p:nvPr/>
        </p:nvSpPr>
        <p:spPr>
          <a:xfrm>
            <a:off x="2823034" y="1480939"/>
            <a:ext cx="1324429" cy="31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HttpChunkAggregator</a:t>
            </a:r>
            <a:endParaRPr kumimoji="1" lang="ja-JP" altLang="en-US" sz="1000" dirty="0"/>
          </a:p>
        </p:txBody>
      </p:sp>
      <p:sp>
        <p:nvSpPr>
          <p:cNvPr id="8" name="正方形/長方形 7"/>
          <p:cNvSpPr/>
          <p:nvPr/>
        </p:nvSpPr>
        <p:spPr>
          <a:xfrm>
            <a:off x="2823034" y="2279235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PublicFileServer</a:t>
            </a:r>
            <a:endParaRPr kumimoji="1" lang="ja-JP" altLang="en-US" sz="1000" dirty="0"/>
          </a:p>
        </p:txBody>
      </p:sp>
      <p:sp>
        <p:nvSpPr>
          <p:cNvPr id="9" name="正方形/長方形 8"/>
          <p:cNvSpPr/>
          <p:nvPr/>
        </p:nvSpPr>
        <p:spPr>
          <a:xfrm>
            <a:off x="4317999" y="1072720"/>
            <a:ext cx="1324429" cy="31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HttpResponseEncoder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4317999" y="1480939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XSendFile</a:t>
            </a:r>
            <a:endParaRPr kumimoji="1" lang="ja-JP" altLang="en-US" sz="1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2823034" y="1878271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BaseUrlRemover</a:t>
            </a:r>
            <a:endParaRPr kumimoji="1" lang="ja-JP" altLang="en-US" sz="1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823034" y="2714666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PublicResourceServer</a:t>
            </a:r>
            <a:endParaRPr kumimoji="1" lang="ja-JP" altLang="en-US" sz="1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2177142" y="6066954"/>
            <a:ext cx="1324429" cy="5461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Controller</a:t>
            </a:r>
          </a:p>
          <a:p>
            <a:pPr algn="ctr"/>
            <a:r>
              <a:rPr lang="en-US" altLang="ja-JP" sz="1000" dirty="0"/>
              <a:t>a</a:t>
            </a:r>
            <a:r>
              <a:rPr lang="en-US" altLang="ja-JP" sz="1000" dirty="0" smtClean="0"/>
              <a:t>ction</a:t>
            </a:r>
          </a:p>
          <a:p>
            <a:pPr algn="ctr"/>
            <a:r>
              <a:rPr kumimoji="1" lang="en-US" altLang="ja-JP" sz="1000" dirty="0" smtClean="0"/>
              <a:t>action</a:t>
            </a:r>
            <a:endParaRPr kumimoji="1" lang="ja-JP" altLang="en-US" sz="1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962399" y="6066954"/>
            <a:ext cx="1324429" cy="5461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Controller</a:t>
            </a:r>
          </a:p>
          <a:p>
            <a:pPr algn="ctr"/>
            <a:r>
              <a:rPr lang="en-US" altLang="ja-JP" sz="1000" dirty="0"/>
              <a:t>a</a:t>
            </a:r>
            <a:r>
              <a:rPr lang="en-US" altLang="ja-JP" sz="1000" dirty="0" smtClean="0"/>
              <a:t>ction</a:t>
            </a:r>
          </a:p>
          <a:p>
            <a:pPr algn="ctr"/>
            <a:r>
              <a:rPr kumimoji="1" lang="en-US" altLang="ja-JP" sz="1000" dirty="0" smtClean="0"/>
              <a:t>action</a:t>
            </a:r>
            <a:endParaRPr kumimoji="1" lang="ja-JP" altLang="en-US" sz="1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658751" y="6066954"/>
            <a:ext cx="1324429" cy="54610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Controller</a:t>
            </a:r>
          </a:p>
          <a:p>
            <a:pPr algn="ctr"/>
            <a:r>
              <a:rPr lang="en-US" altLang="ja-JP" sz="1000" dirty="0"/>
              <a:t>a</a:t>
            </a:r>
            <a:r>
              <a:rPr lang="en-US" altLang="ja-JP" sz="1000" dirty="0" smtClean="0"/>
              <a:t>ction</a:t>
            </a:r>
          </a:p>
          <a:p>
            <a:pPr algn="ctr"/>
            <a:r>
              <a:rPr kumimoji="1" lang="en-US" altLang="ja-JP" sz="1000" dirty="0" smtClean="0"/>
              <a:t>action</a:t>
            </a:r>
            <a:endParaRPr kumimoji="1" lang="ja-JP" altLang="en-US" sz="1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823034" y="5303651"/>
            <a:ext cx="1324429" cy="317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Dispatcher</a:t>
            </a:r>
            <a:endParaRPr kumimoji="1" lang="ja-JP" altLang="en-US" sz="1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2823034" y="686958"/>
            <a:ext cx="2819394" cy="31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SslHandler</a:t>
            </a:r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2823034" y="3157354"/>
            <a:ext cx="1324429" cy="31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Request2Env</a:t>
            </a:r>
            <a:endParaRPr kumimoji="1" lang="ja-JP" altLang="en-US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2823034" y="3597320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UriParser</a:t>
            </a:r>
            <a:endParaRPr kumimoji="1"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823034" y="4886370"/>
            <a:ext cx="1324429" cy="317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ExecutionHandler</a:t>
            </a:r>
            <a:endParaRPr kumimoji="1"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2823033" y="4037286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BodyParser</a:t>
            </a:r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823033" y="4463644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MethodOverrider</a:t>
            </a:r>
            <a:endParaRPr kumimoji="1"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317999" y="1878271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/>
              <a:t>XSendResource</a:t>
            </a:r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4317999" y="2279235"/>
            <a:ext cx="1324429" cy="317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Env2Response</a:t>
            </a:r>
            <a:endParaRPr kumimoji="1" lang="ja-JP" altLang="en-US" sz="10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334322" y="2714666"/>
            <a:ext cx="1324429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R</a:t>
            </a:r>
            <a:r>
              <a:rPr lang="en-US" altLang="ja-JP" sz="1000" dirty="0" err="1" smtClean="0"/>
              <a:t>esponseCacher</a:t>
            </a:r>
            <a:endParaRPr kumimoji="1" lang="ja-JP" altLang="en-US" sz="10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3501571" y="99786"/>
            <a:ext cx="0" cy="5769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989286" y="99786"/>
            <a:ext cx="0" cy="5769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823032" y="99786"/>
            <a:ext cx="132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Request</a:t>
            </a:r>
          </a:p>
          <a:p>
            <a:pPr algn="ctr"/>
            <a:r>
              <a:rPr lang="en-US" altLang="ja-JP" sz="1400" dirty="0" smtClean="0"/>
              <a:t>(Upstream)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17999" y="99786"/>
            <a:ext cx="132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Response</a:t>
            </a:r>
          </a:p>
          <a:p>
            <a:pPr algn="ctr"/>
            <a:r>
              <a:rPr lang="en-US" altLang="ja-JP" sz="1400" dirty="0" smtClean="0"/>
              <a:t>(Downstream)</a:t>
            </a:r>
            <a:endParaRPr kumimoji="1" lang="ja-JP" altLang="en-US" sz="1400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426357" y="607768"/>
            <a:ext cx="1524000" cy="757718"/>
          </a:xfrm>
          <a:prstGeom prst="wedgeRoundRectCallout">
            <a:avLst>
              <a:gd name="adj1" fmla="val 100724"/>
              <a:gd name="adj2" fmla="val 2102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These </a:t>
            </a:r>
            <a:r>
              <a:rPr lang="en-US" altLang="ja-JP" sz="1200" dirty="0" err="1" smtClean="0"/>
              <a:t>Netty</a:t>
            </a:r>
            <a:r>
              <a:rPr lang="en-US" altLang="ja-JP" sz="1200" dirty="0" smtClean="0"/>
              <a:t> handlers are not shared</a:t>
            </a:r>
            <a:endParaRPr lang="ja-JP" altLang="en-US" sz="1200" dirty="0"/>
          </a:p>
        </p:txBody>
      </p:sp>
      <p:sp>
        <p:nvSpPr>
          <p:cNvPr id="41" name="角丸四角形吹き出し 40"/>
          <p:cNvSpPr/>
          <p:nvPr/>
        </p:nvSpPr>
        <p:spPr>
          <a:xfrm>
            <a:off x="5206998" y="4652320"/>
            <a:ext cx="1355989" cy="866324"/>
          </a:xfrm>
          <a:prstGeom prst="wedgeRoundRectCallout">
            <a:avLst>
              <a:gd name="adj1" fmla="val -110028"/>
              <a:gd name="adj2" fmla="val 93630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 smtClean="0"/>
              <a:t>Async</a:t>
            </a:r>
            <a:r>
              <a:rPr lang="en-US" altLang="ja-JP" sz="1200" dirty="0" smtClean="0"/>
              <a:t>:</a:t>
            </a:r>
          </a:p>
          <a:p>
            <a:r>
              <a:rPr lang="en-US" altLang="ja-JP" sz="1200" dirty="0" smtClean="0"/>
              <a:t>request doesn’t need immediate response</a:t>
            </a:r>
            <a:endParaRPr lang="ja-JP" altLang="en-US" sz="1200" dirty="0"/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3501571" y="5914571"/>
            <a:ext cx="148771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角丸四角形吹き出し 45"/>
          <p:cNvSpPr/>
          <p:nvPr/>
        </p:nvSpPr>
        <p:spPr>
          <a:xfrm>
            <a:off x="417285" y="5003116"/>
            <a:ext cx="1524000" cy="535231"/>
          </a:xfrm>
          <a:prstGeom prst="wedgeRoundRectCallout">
            <a:avLst>
              <a:gd name="adj1" fmla="val 100724"/>
              <a:gd name="adj2" fmla="val 2102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Routes request to controller/action</a:t>
            </a:r>
            <a:endParaRPr lang="ja-JP" altLang="en-US" sz="1200" dirty="0"/>
          </a:p>
        </p:txBody>
      </p:sp>
      <p:sp>
        <p:nvSpPr>
          <p:cNvPr id="47" name="タイトル 1"/>
          <p:cNvSpPr>
            <a:spLocks noGrp="1"/>
          </p:cNvSpPr>
          <p:nvPr>
            <p:ph type="title"/>
          </p:nvPr>
        </p:nvSpPr>
        <p:spPr>
          <a:xfrm>
            <a:off x="5941784" y="635576"/>
            <a:ext cx="2866571" cy="80987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Architecture</a:t>
            </a:r>
            <a:endParaRPr kumimoji="1" lang="ja-JP" altLang="en-US" dirty="0"/>
          </a:p>
        </p:txBody>
      </p:sp>
      <p:sp>
        <p:nvSpPr>
          <p:cNvPr id="48" name="角丸四角形吹き出し 47"/>
          <p:cNvSpPr/>
          <p:nvPr/>
        </p:nvSpPr>
        <p:spPr>
          <a:xfrm>
            <a:off x="559497" y="2599213"/>
            <a:ext cx="1390860" cy="974930"/>
          </a:xfrm>
          <a:prstGeom prst="wedgeRoundRectCallout">
            <a:avLst>
              <a:gd name="adj1" fmla="val 100724"/>
              <a:gd name="adj2" fmla="val 2102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Converts normal </a:t>
            </a:r>
            <a:r>
              <a:rPr lang="en-US" altLang="ja-JP" sz="1200" dirty="0" err="1" smtClean="0"/>
              <a:t>HttpRequest</a:t>
            </a:r>
            <a:r>
              <a:rPr lang="en-US" altLang="ja-JP" sz="1200" dirty="0" smtClean="0"/>
              <a:t> to </a:t>
            </a:r>
            <a:r>
              <a:rPr lang="en-US" altLang="ja-JP" sz="1200" dirty="0" err="1" smtClean="0"/>
              <a:t>Xitrum</a:t>
            </a:r>
            <a:r>
              <a:rPr lang="en-US" altLang="ja-JP" sz="1200" dirty="0" smtClean="0"/>
              <a:t> data structure</a:t>
            </a:r>
            <a:endParaRPr lang="ja-JP" altLang="en-US" sz="1200" dirty="0"/>
          </a:p>
        </p:txBody>
      </p:sp>
      <p:sp>
        <p:nvSpPr>
          <p:cNvPr id="49" name="角丸四角形吹き出し 48"/>
          <p:cNvSpPr/>
          <p:nvPr/>
        </p:nvSpPr>
        <p:spPr>
          <a:xfrm>
            <a:off x="6221180" y="2060870"/>
            <a:ext cx="1327588" cy="974930"/>
          </a:xfrm>
          <a:prstGeom prst="wedgeRoundRectCallout">
            <a:avLst>
              <a:gd name="adj1" fmla="val -82609"/>
              <a:gd name="adj2" fmla="val -20849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Converts </a:t>
            </a:r>
            <a:r>
              <a:rPr lang="en-US" altLang="ja-JP" sz="1200" dirty="0" err="1" smtClean="0"/>
              <a:t>Xitrum</a:t>
            </a:r>
            <a:r>
              <a:rPr lang="en-US" altLang="ja-JP" sz="1200" dirty="0" smtClean="0"/>
              <a:t> data structure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to normal </a:t>
            </a:r>
            <a:r>
              <a:rPr lang="en-US" altLang="ja-JP" sz="1200" dirty="0" err="1" smtClean="0"/>
              <a:t>HttpResponse</a:t>
            </a:r>
            <a:endParaRPr lang="ja-JP" altLang="en-US" sz="1200" dirty="0"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3501571" y="5310565"/>
            <a:ext cx="1487715" cy="4884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3501571" y="2954065"/>
            <a:ext cx="1487715" cy="27294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角丸四角形吹き出し 56"/>
          <p:cNvSpPr/>
          <p:nvPr/>
        </p:nvSpPr>
        <p:spPr>
          <a:xfrm>
            <a:off x="5796320" y="3474854"/>
            <a:ext cx="2152088" cy="592435"/>
          </a:xfrm>
          <a:prstGeom prst="wedgeRoundRectCallout">
            <a:avLst>
              <a:gd name="adj1" fmla="val -100984"/>
              <a:gd name="adj2" fmla="val 13063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smtClean="0"/>
              <a:t>Shortcut may happen</a:t>
            </a:r>
          </a:p>
          <a:p>
            <a:r>
              <a:rPr lang="en-US" altLang="ja-JP" sz="1200" dirty="0" smtClean="0"/>
              <a:t>(controller/action is not called)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683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Routing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39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83</Words>
  <Application>Microsoft Macintosh PowerPoint</Application>
  <PresentationFormat>画面に合わせる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Xitrum Internals</vt:lpstr>
      <vt:lpstr>Architecture</vt:lpstr>
      <vt:lpstr>Routing</vt:lpstr>
    </vt:vector>
  </TitlesOfParts>
  <Company>KAYAC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Xitrum Internals</dc:title>
  <dc:creator>Dao Ngoc</dc:creator>
  <cp:lastModifiedBy>Dao Ngoc</cp:lastModifiedBy>
  <cp:revision>23</cp:revision>
  <dcterms:created xsi:type="dcterms:W3CDTF">2012-01-12T00:27:02Z</dcterms:created>
  <dcterms:modified xsi:type="dcterms:W3CDTF">2012-01-12T03:01:51Z</dcterms:modified>
</cp:coreProperties>
</file>