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00" autoAdjust="0"/>
  </p:normalViewPr>
  <p:slideViewPr>
    <p:cSldViewPr snapToGrid="0" snapToObjects="1">
      <p:cViewPr varScale="1">
        <p:scale>
          <a:sx n="131" d="100"/>
          <a:sy n="131" d="100"/>
        </p:scale>
        <p:origin x="-13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6A88-1814-7744-BE3C-4E0FD76DA6DA}" type="datetimeFigureOut">
              <a:rPr kumimoji="1" lang="ja-JP" altLang="en-US" smtClean="0"/>
              <a:t>1/28/14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5C3B-D0E1-5849-BF91-01AA432660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287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6A88-1814-7744-BE3C-4E0FD76DA6DA}" type="datetimeFigureOut">
              <a:rPr kumimoji="1" lang="ja-JP" altLang="en-US" smtClean="0"/>
              <a:t>1/28/14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5C3B-D0E1-5849-BF91-01AA432660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016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6A88-1814-7744-BE3C-4E0FD76DA6DA}" type="datetimeFigureOut">
              <a:rPr kumimoji="1" lang="ja-JP" altLang="en-US" smtClean="0"/>
              <a:t>1/28/14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5C3B-D0E1-5849-BF91-01AA432660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5130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6A88-1814-7744-BE3C-4E0FD76DA6DA}" type="datetimeFigureOut">
              <a:rPr kumimoji="1" lang="ja-JP" altLang="en-US" smtClean="0"/>
              <a:t>1/28/14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5C3B-D0E1-5849-BF91-01AA432660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9911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6A88-1814-7744-BE3C-4E0FD76DA6DA}" type="datetimeFigureOut">
              <a:rPr kumimoji="1" lang="ja-JP" altLang="en-US" smtClean="0"/>
              <a:t>1/28/14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5C3B-D0E1-5849-BF91-01AA432660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7736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6A88-1814-7744-BE3C-4E0FD76DA6DA}" type="datetimeFigureOut">
              <a:rPr kumimoji="1" lang="ja-JP" altLang="en-US" smtClean="0"/>
              <a:t>1/28/14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5C3B-D0E1-5849-BF91-01AA432660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509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6A88-1814-7744-BE3C-4E0FD76DA6DA}" type="datetimeFigureOut">
              <a:rPr kumimoji="1" lang="ja-JP" altLang="en-US" smtClean="0"/>
              <a:t>1/28/14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5C3B-D0E1-5849-BF91-01AA432660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2651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6A88-1814-7744-BE3C-4E0FD76DA6DA}" type="datetimeFigureOut">
              <a:rPr kumimoji="1" lang="ja-JP" altLang="en-US" smtClean="0"/>
              <a:t>1/28/14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5C3B-D0E1-5849-BF91-01AA432660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849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6A88-1814-7744-BE3C-4E0FD76DA6DA}" type="datetimeFigureOut">
              <a:rPr kumimoji="1" lang="ja-JP" altLang="en-US" smtClean="0"/>
              <a:t>1/28/14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5C3B-D0E1-5849-BF91-01AA432660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579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6A88-1814-7744-BE3C-4E0FD76DA6DA}" type="datetimeFigureOut">
              <a:rPr kumimoji="1" lang="ja-JP" altLang="en-US" smtClean="0"/>
              <a:t>1/28/14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5C3B-D0E1-5849-BF91-01AA432660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376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6A88-1814-7744-BE3C-4E0FD76DA6DA}" type="datetimeFigureOut">
              <a:rPr kumimoji="1" lang="ja-JP" altLang="en-US" smtClean="0"/>
              <a:t>1/28/14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5C3B-D0E1-5849-BF91-01AA432660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440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F6A88-1814-7744-BE3C-4E0FD76DA6DA}" type="datetimeFigureOut">
              <a:rPr kumimoji="1" lang="ja-JP" altLang="en-US" smtClean="0"/>
              <a:t>1/28/14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B5C3B-D0E1-5849-BF91-01AA432660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100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Xitrum</a:t>
            </a:r>
            <a:r>
              <a:rPr kumimoji="1" lang="en-US" altLang="ja-JP" dirty="0" smtClean="0"/>
              <a:t> Internals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3.0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5654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線矢印コネクタ 53"/>
          <p:cNvCxnSpPr>
            <a:stCxn id="8" idx="2"/>
          </p:cNvCxnSpPr>
          <p:nvPr/>
        </p:nvCxnSpPr>
        <p:spPr>
          <a:xfrm>
            <a:off x="3937801" y="3975860"/>
            <a:ext cx="1487715" cy="178524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 flipV="1">
            <a:off x="5425516" y="177346"/>
            <a:ext cx="0" cy="63608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>
            <a:off x="3937801" y="177346"/>
            <a:ext cx="0" cy="63608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正方形/長方形 3"/>
          <p:cNvSpPr/>
          <p:nvPr/>
        </p:nvSpPr>
        <p:spPr>
          <a:xfrm>
            <a:off x="3259264" y="1161167"/>
            <a:ext cx="1324429" cy="317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 smtClean="0"/>
              <a:t>FlashSocketPolicy</a:t>
            </a:r>
            <a:endParaRPr kumimoji="1" lang="ja-JP" altLang="en-US" sz="1000" dirty="0"/>
          </a:p>
        </p:txBody>
      </p:sp>
      <p:sp>
        <p:nvSpPr>
          <p:cNvPr id="7" name="正方形/長方形 6"/>
          <p:cNvSpPr/>
          <p:nvPr/>
        </p:nvSpPr>
        <p:spPr>
          <a:xfrm>
            <a:off x="3259264" y="1558499"/>
            <a:ext cx="1324429" cy="317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/>
              <a:t>HttpRequestDecoder</a:t>
            </a:r>
            <a:endParaRPr kumimoji="1" lang="ja-JP" altLang="en-US" sz="1000" dirty="0"/>
          </a:p>
        </p:txBody>
      </p:sp>
      <p:sp>
        <p:nvSpPr>
          <p:cNvPr id="8" name="正方形/長方形 7"/>
          <p:cNvSpPr/>
          <p:nvPr/>
        </p:nvSpPr>
        <p:spPr>
          <a:xfrm>
            <a:off x="3275586" y="3658360"/>
            <a:ext cx="1324429" cy="3175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 smtClean="0"/>
              <a:t>PublicFileServer</a:t>
            </a:r>
            <a:endParaRPr kumimoji="1" lang="ja-JP" altLang="en-US" sz="1000" dirty="0"/>
          </a:p>
        </p:txBody>
      </p:sp>
      <p:sp>
        <p:nvSpPr>
          <p:cNvPr id="9" name="正方形/長方形 8"/>
          <p:cNvSpPr/>
          <p:nvPr/>
        </p:nvSpPr>
        <p:spPr>
          <a:xfrm>
            <a:off x="4754229" y="1150280"/>
            <a:ext cx="1324429" cy="317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/>
              <a:t>HttpResponseEncoder</a:t>
            </a:r>
            <a:endParaRPr kumimoji="1" lang="ja-JP" altLang="en-US" sz="1000" dirty="0"/>
          </a:p>
        </p:txBody>
      </p:sp>
      <p:sp>
        <p:nvSpPr>
          <p:cNvPr id="10" name="正方形/長方形 9"/>
          <p:cNvSpPr/>
          <p:nvPr/>
        </p:nvSpPr>
        <p:spPr>
          <a:xfrm>
            <a:off x="4754229" y="3658360"/>
            <a:ext cx="1324429" cy="3175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 smtClean="0"/>
              <a:t>XSendFile</a:t>
            </a:r>
            <a:endParaRPr kumimoji="1" lang="ja-JP" altLang="en-US" sz="1000" dirty="0"/>
          </a:p>
        </p:txBody>
      </p:sp>
      <p:sp>
        <p:nvSpPr>
          <p:cNvPr id="11" name="正方形/長方形 10"/>
          <p:cNvSpPr/>
          <p:nvPr/>
        </p:nvSpPr>
        <p:spPr>
          <a:xfrm>
            <a:off x="3259262" y="2795860"/>
            <a:ext cx="1324429" cy="3175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 smtClean="0"/>
              <a:t>BaseUrlRemover</a:t>
            </a:r>
            <a:endParaRPr kumimoji="1" lang="ja-JP" altLang="en-US" sz="1000" dirty="0"/>
          </a:p>
        </p:txBody>
      </p:sp>
      <p:sp>
        <p:nvSpPr>
          <p:cNvPr id="12" name="正方形/長方形 11"/>
          <p:cNvSpPr/>
          <p:nvPr/>
        </p:nvSpPr>
        <p:spPr>
          <a:xfrm>
            <a:off x="3275586" y="4113368"/>
            <a:ext cx="1324429" cy="3175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 smtClean="0"/>
              <a:t>PublicResourceServer</a:t>
            </a:r>
            <a:endParaRPr kumimoji="1" lang="ja-JP" altLang="en-US" sz="1000" dirty="0"/>
          </a:p>
        </p:txBody>
      </p:sp>
      <p:sp>
        <p:nvSpPr>
          <p:cNvPr id="18" name="正方形/長方形 17"/>
          <p:cNvSpPr/>
          <p:nvPr/>
        </p:nvSpPr>
        <p:spPr>
          <a:xfrm>
            <a:off x="3259264" y="5381211"/>
            <a:ext cx="1324429" cy="3175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Dispatcher</a:t>
            </a:r>
            <a:endParaRPr kumimoji="1" lang="ja-JP" altLang="en-US" sz="1000" dirty="0"/>
          </a:p>
        </p:txBody>
      </p:sp>
      <p:sp>
        <p:nvSpPr>
          <p:cNvPr id="19" name="正方形/長方形 18"/>
          <p:cNvSpPr/>
          <p:nvPr/>
        </p:nvSpPr>
        <p:spPr>
          <a:xfrm>
            <a:off x="3259264" y="745128"/>
            <a:ext cx="2819394" cy="317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 smtClean="0"/>
              <a:t>ServerSsl</a:t>
            </a:r>
            <a:endParaRPr kumimoji="1" lang="ja-JP" altLang="en-US" sz="1000" dirty="0"/>
          </a:p>
        </p:txBody>
      </p:sp>
      <p:sp>
        <p:nvSpPr>
          <p:cNvPr id="20" name="正方形/長方形 19"/>
          <p:cNvSpPr/>
          <p:nvPr/>
        </p:nvSpPr>
        <p:spPr>
          <a:xfrm>
            <a:off x="3259262" y="1999475"/>
            <a:ext cx="1324429" cy="3175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Request2Env</a:t>
            </a:r>
            <a:endParaRPr kumimoji="1" lang="ja-JP" altLang="en-US" sz="1000" dirty="0"/>
          </a:p>
        </p:txBody>
      </p:sp>
      <p:sp>
        <p:nvSpPr>
          <p:cNvPr id="22" name="正方形/長方形 21"/>
          <p:cNvSpPr/>
          <p:nvPr/>
        </p:nvSpPr>
        <p:spPr>
          <a:xfrm>
            <a:off x="3275586" y="4542045"/>
            <a:ext cx="1324429" cy="3175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 smtClean="0"/>
              <a:t>UriParser</a:t>
            </a:r>
            <a:endParaRPr kumimoji="1" lang="ja-JP" altLang="en-US" sz="1000" dirty="0"/>
          </a:p>
        </p:txBody>
      </p:sp>
      <p:sp>
        <p:nvSpPr>
          <p:cNvPr id="25" name="正方形/長方形 24"/>
          <p:cNvSpPr/>
          <p:nvPr/>
        </p:nvSpPr>
        <p:spPr>
          <a:xfrm>
            <a:off x="3259262" y="4941316"/>
            <a:ext cx="1324429" cy="3175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 smtClean="0"/>
              <a:t>MethodOverrider</a:t>
            </a:r>
            <a:endParaRPr kumimoji="1" lang="ja-JP" altLang="en-US" sz="1000" dirty="0"/>
          </a:p>
        </p:txBody>
      </p:sp>
      <p:sp>
        <p:nvSpPr>
          <p:cNvPr id="26" name="正方形/長方形 25"/>
          <p:cNvSpPr/>
          <p:nvPr/>
        </p:nvSpPr>
        <p:spPr>
          <a:xfrm>
            <a:off x="4770552" y="4113368"/>
            <a:ext cx="1324429" cy="3175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 smtClean="0"/>
              <a:t>XSendResource</a:t>
            </a:r>
            <a:endParaRPr kumimoji="1" lang="ja-JP" altLang="en-US" sz="1000" dirty="0"/>
          </a:p>
        </p:txBody>
      </p:sp>
      <p:sp>
        <p:nvSpPr>
          <p:cNvPr id="27" name="正方形/長方形 26"/>
          <p:cNvSpPr/>
          <p:nvPr/>
        </p:nvSpPr>
        <p:spPr>
          <a:xfrm>
            <a:off x="4754229" y="1998311"/>
            <a:ext cx="1324429" cy="3175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Env2Response</a:t>
            </a:r>
            <a:endParaRPr kumimoji="1" lang="ja-JP" altLang="en-US" sz="1000" dirty="0"/>
          </a:p>
        </p:txBody>
      </p:sp>
      <p:sp>
        <p:nvSpPr>
          <p:cNvPr id="28" name="正方形/長方形 27"/>
          <p:cNvSpPr/>
          <p:nvPr/>
        </p:nvSpPr>
        <p:spPr>
          <a:xfrm>
            <a:off x="4754229" y="4575256"/>
            <a:ext cx="1324429" cy="3175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/>
              <a:t>R</a:t>
            </a:r>
            <a:r>
              <a:rPr lang="en-US" altLang="ja-JP" sz="1000" dirty="0" err="1" smtClean="0"/>
              <a:t>esponseCacher</a:t>
            </a:r>
            <a:endParaRPr kumimoji="1" lang="ja-JP" altLang="en-US" sz="10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259262" y="177346"/>
            <a:ext cx="1324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Request</a:t>
            </a:r>
          </a:p>
          <a:p>
            <a:pPr algn="ctr"/>
            <a:r>
              <a:rPr lang="en-US" altLang="ja-JP" sz="1400" dirty="0" smtClean="0"/>
              <a:t>(Inbound)</a:t>
            </a:r>
            <a:endParaRPr kumimoji="1" lang="ja-JP" altLang="en-US" sz="14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754229" y="177346"/>
            <a:ext cx="1324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Response</a:t>
            </a:r>
          </a:p>
          <a:p>
            <a:pPr algn="ctr"/>
            <a:r>
              <a:rPr lang="en-US" altLang="ja-JP" sz="1400" dirty="0" smtClean="0"/>
              <a:t>(Outbound)</a:t>
            </a:r>
            <a:endParaRPr kumimoji="1" lang="ja-JP" altLang="en-US" sz="1400" dirty="0"/>
          </a:p>
        </p:txBody>
      </p:sp>
      <p:sp>
        <p:nvSpPr>
          <p:cNvPr id="46" name="角丸四角形吹き出し 45"/>
          <p:cNvSpPr/>
          <p:nvPr/>
        </p:nvSpPr>
        <p:spPr>
          <a:xfrm>
            <a:off x="639807" y="5148045"/>
            <a:ext cx="1746780" cy="646002"/>
          </a:xfrm>
          <a:prstGeom prst="wedgeRoundRectCallout">
            <a:avLst>
              <a:gd name="adj1" fmla="val 95972"/>
              <a:gd name="adj2" fmla="val -7959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 smtClean="0"/>
              <a:t>Selects and calls action</a:t>
            </a:r>
          </a:p>
          <a:p>
            <a:r>
              <a:rPr lang="en-US" altLang="ja-JP" sz="1200" dirty="0" smtClean="0"/>
              <a:t>(see next slide)</a:t>
            </a:r>
            <a:endParaRPr lang="ja-JP" altLang="en-US" sz="1200" dirty="0"/>
          </a:p>
        </p:txBody>
      </p:sp>
      <p:sp>
        <p:nvSpPr>
          <p:cNvPr id="47" name="タイトル 1"/>
          <p:cNvSpPr>
            <a:spLocks noGrp="1"/>
          </p:cNvSpPr>
          <p:nvPr>
            <p:ph type="title"/>
          </p:nvPr>
        </p:nvSpPr>
        <p:spPr>
          <a:xfrm>
            <a:off x="6094981" y="5918730"/>
            <a:ext cx="2866571" cy="809870"/>
          </a:xfrm>
        </p:spPr>
        <p:txBody>
          <a:bodyPr>
            <a:noAutofit/>
          </a:bodyPr>
          <a:lstStyle/>
          <a:p>
            <a:r>
              <a:rPr kumimoji="1" lang="en-US" altLang="ja-JP" sz="2400" dirty="0" smtClean="0"/>
              <a:t>Handler architecture</a:t>
            </a:r>
            <a:br>
              <a:rPr kumimoji="1" lang="en-US" altLang="ja-JP" sz="2400" dirty="0" smtClean="0"/>
            </a:br>
            <a:r>
              <a:rPr lang="en-US" altLang="ja-JP" sz="2400" dirty="0" smtClean="0"/>
              <a:t>based on </a:t>
            </a:r>
            <a:r>
              <a:rPr lang="en-US" altLang="ja-JP" sz="2400" dirty="0" err="1" smtClean="0"/>
              <a:t>Netty</a:t>
            </a:r>
            <a:r>
              <a:rPr lang="en-US" altLang="ja-JP" sz="2400" dirty="0" smtClean="0"/>
              <a:t> 4</a:t>
            </a:r>
            <a:endParaRPr kumimoji="1" lang="ja-JP" altLang="en-US" sz="2400" dirty="0"/>
          </a:p>
        </p:txBody>
      </p:sp>
      <p:sp>
        <p:nvSpPr>
          <p:cNvPr id="48" name="角丸四角形吹き出し 47"/>
          <p:cNvSpPr/>
          <p:nvPr/>
        </p:nvSpPr>
        <p:spPr>
          <a:xfrm>
            <a:off x="639807" y="1999475"/>
            <a:ext cx="1746780" cy="1032150"/>
          </a:xfrm>
          <a:prstGeom prst="wedgeRoundRectCallout">
            <a:avLst>
              <a:gd name="adj1" fmla="val 97394"/>
              <a:gd name="adj2" fmla="val -33729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 smtClean="0"/>
              <a:t>Aggregates </a:t>
            </a:r>
            <a:r>
              <a:rPr lang="en-US" altLang="ja-JP" sz="1200" dirty="0" err="1" smtClean="0"/>
              <a:t>HttpObjects</a:t>
            </a:r>
            <a:r>
              <a:rPr lang="en-US" altLang="ja-JP" sz="1200" dirty="0" smtClean="0"/>
              <a:t> (headers and contents) to make </a:t>
            </a:r>
            <a:r>
              <a:rPr lang="en-US" altLang="ja-JP" sz="1200" dirty="0" err="1" smtClean="0"/>
              <a:t>Xitrum</a:t>
            </a:r>
            <a:r>
              <a:rPr lang="en-US" altLang="ja-JP" sz="1200" dirty="0" smtClean="0"/>
              <a:t> </a:t>
            </a:r>
            <a:r>
              <a:rPr lang="en-US" altLang="ja-JP" sz="1200" dirty="0" err="1" smtClean="0"/>
              <a:t>HandlerEnv</a:t>
            </a:r>
            <a:endParaRPr lang="ja-JP" altLang="en-US" sz="1200" dirty="0"/>
          </a:p>
        </p:txBody>
      </p:sp>
      <p:sp>
        <p:nvSpPr>
          <p:cNvPr id="49" name="角丸四角形吹き出し 48"/>
          <p:cNvSpPr/>
          <p:nvPr/>
        </p:nvSpPr>
        <p:spPr>
          <a:xfrm>
            <a:off x="6657410" y="1998311"/>
            <a:ext cx="1727228" cy="797549"/>
          </a:xfrm>
          <a:prstGeom prst="wedgeRoundRectCallout">
            <a:avLst>
              <a:gd name="adj1" fmla="val -80442"/>
              <a:gd name="adj2" fmla="val -34771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 smtClean="0"/>
              <a:t>Converts </a:t>
            </a:r>
            <a:r>
              <a:rPr lang="en-US" altLang="ja-JP" sz="1200" dirty="0" err="1" smtClean="0"/>
              <a:t>Xitrum</a:t>
            </a:r>
            <a:r>
              <a:rPr lang="en-US" altLang="ja-JP" sz="1200" dirty="0" smtClean="0"/>
              <a:t> </a:t>
            </a:r>
            <a:r>
              <a:rPr lang="en-US" altLang="ja-JP" sz="1200" dirty="0" err="1" smtClean="0"/>
              <a:t>HandlerEnv</a:t>
            </a:r>
            <a:r>
              <a:rPr lang="en-US" altLang="ja-JP" sz="1200" dirty="0" smtClean="0"/>
              <a:t> to </a:t>
            </a:r>
            <a:r>
              <a:rPr lang="en-US" altLang="ja-JP" sz="1200" dirty="0" err="1" smtClean="0"/>
              <a:t>FullHttpResponse</a:t>
            </a:r>
            <a:endParaRPr lang="ja-JP" altLang="en-US" sz="1200" dirty="0"/>
          </a:p>
        </p:txBody>
      </p:sp>
      <p:sp>
        <p:nvSpPr>
          <p:cNvPr id="57" name="角丸四角形吹き出し 56"/>
          <p:cNvSpPr/>
          <p:nvPr/>
        </p:nvSpPr>
        <p:spPr>
          <a:xfrm>
            <a:off x="6657410" y="4217325"/>
            <a:ext cx="1727228" cy="592435"/>
          </a:xfrm>
          <a:prstGeom prst="wedgeRoundRectCallout">
            <a:avLst>
              <a:gd name="adj1" fmla="val -132975"/>
              <a:gd name="adj2" fmla="val 142089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 smtClean="0"/>
              <a:t>Shortcut may happen</a:t>
            </a:r>
          </a:p>
          <a:p>
            <a:r>
              <a:rPr lang="en-US" altLang="ja-JP" sz="1200" dirty="0" smtClean="0"/>
              <a:t>(action </a:t>
            </a:r>
            <a:r>
              <a:rPr lang="en-US" altLang="ja-JP" sz="1200" dirty="0" smtClean="0"/>
              <a:t>is not called)</a:t>
            </a:r>
            <a:endParaRPr lang="ja-JP" altLang="en-US" sz="1200" dirty="0"/>
          </a:p>
        </p:txBody>
      </p:sp>
      <p:sp>
        <p:nvSpPr>
          <p:cNvPr id="36" name="正方形/長方形 35"/>
          <p:cNvSpPr/>
          <p:nvPr/>
        </p:nvSpPr>
        <p:spPr>
          <a:xfrm>
            <a:off x="3259264" y="2389225"/>
            <a:ext cx="1324429" cy="3175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 smtClean="0"/>
              <a:t>NoPipelining</a:t>
            </a:r>
            <a:endParaRPr kumimoji="1" lang="ja-JP" altLang="en-US" sz="1000" dirty="0"/>
          </a:p>
        </p:txBody>
      </p:sp>
      <p:sp>
        <p:nvSpPr>
          <p:cNvPr id="37" name="正方形/長方形 36"/>
          <p:cNvSpPr/>
          <p:nvPr/>
        </p:nvSpPr>
        <p:spPr>
          <a:xfrm>
            <a:off x="3259262" y="3234914"/>
            <a:ext cx="1324429" cy="3175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 smtClean="0"/>
              <a:t>BasicAuth</a:t>
            </a:r>
            <a:endParaRPr kumimoji="1" lang="ja-JP" altLang="en-US" sz="1000" dirty="0"/>
          </a:p>
        </p:txBody>
      </p:sp>
      <p:sp>
        <p:nvSpPr>
          <p:cNvPr id="39" name="正方形/長方形 38"/>
          <p:cNvSpPr/>
          <p:nvPr/>
        </p:nvSpPr>
        <p:spPr>
          <a:xfrm>
            <a:off x="3275586" y="5833381"/>
            <a:ext cx="1324429" cy="3175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 smtClean="0"/>
              <a:t>BadClientSilencer</a:t>
            </a:r>
            <a:endParaRPr kumimoji="1" lang="ja-JP" altLang="en-US" sz="1000" dirty="0"/>
          </a:p>
        </p:txBody>
      </p:sp>
      <p:sp>
        <p:nvSpPr>
          <p:cNvPr id="40" name="正方形/長方形 39"/>
          <p:cNvSpPr/>
          <p:nvPr/>
        </p:nvSpPr>
        <p:spPr>
          <a:xfrm>
            <a:off x="4754229" y="1568064"/>
            <a:ext cx="1324429" cy="3175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 smtClean="0"/>
              <a:t>ChunkedWrite</a:t>
            </a:r>
            <a:endParaRPr kumimoji="1" lang="ja-JP" altLang="en-US" sz="1000" dirty="0"/>
          </a:p>
        </p:txBody>
      </p:sp>
      <p:sp>
        <p:nvSpPr>
          <p:cNvPr id="42" name="正方形/長方形 41"/>
          <p:cNvSpPr/>
          <p:nvPr/>
        </p:nvSpPr>
        <p:spPr>
          <a:xfrm>
            <a:off x="4770552" y="2398053"/>
            <a:ext cx="1324429" cy="3175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 smtClean="0"/>
              <a:t>SetCORS</a:t>
            </a:r>
            <a:endParaRPr kumimoji="1" lang="ja-JP" altLang="en-US" sz="1000" dirty="0"/>
          </a:p>
        </p:txBody>
      </p:sp>
      <p:sp>
        <p:nvSpPr>
          <p:cNvPr id="43" name="正方形/長方形 42"/>
          <p:cNvSpPr/>
          <p:nvPr/>
        </p:nvSpPr>
        <p:spPr>
          <a:xfrm>
            <a:off x="4754229" y="2795860"/>
            <a:ext cx="1324429" cy="3175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 smtClean="0"/>
              <a:t>OPTIONSResponse</a:t>
            </a:r>
            <a:endParaRPr kumimoji="1" lang="ja-JP" altLang="en-US" sz="1000" dirty="0"/>
          </a:p>
        </p:txBody>
      </p:sp>
      <p:sp>
        <p:nvSpPr>
          <p:cNvPr id="45" name="正方形/長方形 44"/>
          <p:cNvSpPr/>
          <p:nvPr/>
        </p:nvSpPr>
        <p:spPr>
          <a:xfrm>
            <a:off x="4770552" y="3234914"/>
            <a:ext cx="1324429" cy="3175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FixiOS6SafariPOST</a:t>
            </a:r>
            <a:endParaRPr kumimoji="1" lang="ja-JP" altLang="en-US" sz="1000" dirty="0"/>
          </a:p>
        </p:txBody>
      </p:sp>
      <p:sp>
        <p:nvSpPr>
          <p:cNvPr id="51" name="角丸四角形吹き出し 50"/>
          <p:cNvSpPr/>
          <p:nvPr/>
        </p:nvSpPr>
        <p:spPr>
          <a:xfrm>
            <a:off x="639807" y="6105675"/>
            <a:ext cx="1746780" cy="432558"/>
          </a:xfrm>
          <a:prstGeom prst="wedgeRoundRectCallout">
            <a:avLst>
              <a:gd name="adj1" fmla="val 93752"/>
              <a:gd name="adj2" fmla="val -64111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 smtClean="0"/>
              <a:t>Catches all errors</a:t>
            </a:r>
            <a:endParaRPr lang="ja-JP" altLang="en-US" sz="1200" dirty="0"/>
          </a:p>
        </p:txBody>
      </p:sp>
      <p:sp>
        <p:nvSpPr>
          <p:cNvPr id="52" name="角丸四角形吹き出し 51"/>
          <p:cNvSpPr/>
          <p:nvPr/>
        </p:nvSpPr>
        <p:spPr>
          <a:xfrm>
            <a:off x="639807" y="3234914"/>
            <a:ext cx="1746780" cy="535231"/>
          </a:xfrm>
          <a:prstGeom prst="wedgeRoundRectCallout">
            <a:avLst>
              <a:gd name="adj1" fmla="val 97637"/>
              <a:gd name="adj2" fmla="val 60873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 smtClean="0"/>
              <a:t>Serves static files in public directory</a:t>
            </a:r>
            <a:endParaRPr lang="ja-JP" altLang="en-US" sz="1200" dirty="0"/>
          </a:p>
        </p:txBody>
      </p:sp>
      <p:sp>
        <p:nvSpPr>
          <p:cNvPr id="53" name="角丸四角形吹き出し 52"/>
          <p:cNvSpPr/>
          <p:nvPr/>
        </p:nvSpPr>
        <p:spPr>
          <a:xfrm>
            <a:off x="639807" y="4274429"/>
            <a:ext cx="1746780" cy="535231"/>
          </a:xfrm>
          <a:prstGeom prst="wedgeRoundRectCallout">
            <a:avLst>
              <a:gd name="adj1" fmla="val 99302"/>
              <a:gd name="adj2" fmla="val -45998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 smtClean="0"/>
              <a:t>Serves resource files in </a:t>
            </a:r>
            <a:r>
              <a:rPr lang="en-US" altLang="ja-JP" sz="1200" dirty="0" err="1" smtClean="0"/>
              <a:t>classpath</a:t>
            </a:r>
            <a:r>
              <a:rPr lang="en-US" altLang="ja-JP" sz="1200" dirty="0"/>
              <a:t> </a:t>
            </a:r>
            <a:r>
              <a:rPr lang="en-US" altLang="ja-JP" sz="1200" dirty="0" smtClean="0"/>
              <a:t>(and JAR files)</a:t>
            </a:r>
            <a:endParaRPr lang="ja-JP" altLang="en-US" sz="1200" dirty="0"/>
          </a:p>
        </p:txBody>
      </p:sp>
      <p:sp>
        <p:nvSpPr>
          <p:cNvPr id="56" name="角丸四角形吹き出し 55"/>
          <p:cNvSpPr/>
          <p:nvPr/>
        </p:nvSpPr>
        <p:spPr>
          <a:xfrm>
            <a:off x="639807" y="862855"/>
            <a:ext cx="1746780" cy="695644"/>
          </a:xfrm>
          <a:prstGeom prst="wedgeRoundRectCallout">
            <a:avLst>
              <a:gd name="adj1" fmla="val 97637"/>
              <a:gd name="adj2" fmla="val 8343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 smtClean="0"/>
              <a:t>Adobe Flash policy file can be served on the same port with HTTP</a:t>
            </a:r>
            <a:endParaRPr lang="ja-JP" altLang="en-US" sz="1200" dirty="0"/>
          </a:p>
        </p:txBody>
      </p:sp>
      <p:sp>
        <p:nvSpPr>
          <p:cNvPr id="58" name="角丸四角形吹き出し 57"/>
          <p:cNvSpPr/>
          <p:nvPr/>
        </p:nvSpPr>
        <p:spPr>
          <a:xfrm>
            <a:off x="6657410" y="795012"/>
            <a:ext cx="1727228" cy="535231"/>
          </a:xfrm>
          <a:prstGeom prst="wedgeRoundRectCallout">
            <a:avLst>
              <a:gd name="adj1" fmla="val -80010"/>
              <a:gd name="adj2" fmla="val 33702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/>
              <a:t>These 4 handlers are provided by </a:t>
            </a:r>
            <a:r>
              <a:rPr lang="en-US" altLang="ja-JP" sz="1200" dirty="0" err="1" smtClean="0"/>
              <a:t>Netty</a:t>
            </a:r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46839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Routing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Route collection:</a:t>
            </a:r>
            <a:br>
              <a:rPr kumimoji="1" lang="en-US" altLang="ja-JP" dirty="0" smtClean="0"/>
            </a:br>
            <a:r>
              <a:rPr kumimoji="1" lang="en-US" altLang="ja-JP" dirty="0" smtClean="0"/>
              <a:t>At startup, </a:t>
            </a:r>
            <a:r>
              <a:rPr kumimoji="1" lang="en-US" altLang="ja-JP" dirty="0" err="1" smtClean="0"/>
              <a:t>Xitrum</a:t>
            </a:r>
            <a:r>
              <a:rPr kumimoji="1" lang="en-US" altLang="ja-JP" dirty="0" smtClean="0"/>
              <a:t> automatically collects all routes specified by annotations @GET(“hello”), @POST(“hi”) etc.</a:t>
            </a:r>
          </a:p>
          <a:p>
            <a:r>
              <a:rPr lang="en-US" altLang="ja-JP" dirty="0" smtClean="0"/>
              <a:t>Routing:</a:t>
            </a:r>
            <a:br>
              <a:rPr lang="en-US" altLang="ja-JP" dirty="0" smtClean="0"/>
            </a:br>
            <a:r>
              <a:rPr lang="en-US" altLang="ja-JP" dirty="0" smtClean="0"/>
              <a:t>At “Dispatcher” (see previous slide), the an instance of the specified action class is created and its “execute” method is called.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3539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112</Words>
  <Application>Microsoft Macintosh PowerPoint</Application>
  <PresentationFormat>画面に合わせる (4:3)</PresentationFormat>
  <Paragraphs>43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ホワイト</vt:lpstr>
      <vt:lpstr>Xitrum Internals</vt:lpstr>
      <vt:lpstr>Handler architecture based on Netty 4</vt:lpstr>
      <vt:lpstr>Routing</vt:lpstr>
    </vt:vector>
  </TitlesOfParts>
  <Company>KAYAC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Xitrum Internals</dc:title>
  <dc:creator>Dao Ngoc</dc:creator>
  <cp:lastModifiedBy>Dao Ngoc</cp:lastModifiedBy>
  <cp:revision>45</cp:revision>
  <dcterms:created xsi:type="dcterms:W3CDTF">2012-01-12T00:27:02Z</dcterms:created>
  <dcterms:modified xsi:type="dcterms:W3CDTF">2014-01-28T04:25:59Z</dcterms:modified>
</cp:coreProperties>
</file>