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8A9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C</a:t>
            </a:r>
            <a:r>
              <a:rPr dirty="0"/>
              <a:t>U</a:t>
            </a:r>
            <a:r>
              <a:rPr dirty="0" spc="-10"/>
              <a:t>B</a:t>
            </a:r>
            <a:r>
              <a:rPr dirty="0"/>
              <a:t>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8A9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rgbClr val="FDF1E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8A9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C</a:t>
            </a:r>
            <a:r>
              <a:rPr dirty="0"/>
              <a:t>U</a:t>
            </a:r>
            <a:r>
              <a:rPr dirty="0" spc="-10"/>
              <a:t>B</a:t>
            </a:r>
            <a:r>
              <a:rPr dirty="0"/>
              <a:t>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8A9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8A9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C</a:t>
            </a:r>
            <a:r>
              <a:rPr dirty="0"/>
              <a:t>U</a:t>
            </a:r>
            <a:r>
              <a:rPr dirty="0" spc="-10"/>
              <a:t>B</a:t>
            </a:r>
            <a:r>
              <a:rPr dirty="0"/>
              <a:t>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8A9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8A9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C</a:t>
            </a:r>
            <a:r>
              <a:rPr dirty="0"/>
              <a:t>U</a:t>
            </a:r>
            <a:r>
              <a:rPr dirty="0" spc="-10"/>
              <a:t>B</a:t>
            </a:r>
            <a:r>
              <a:rPr dirty="0"/>
              <a:t>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8A9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8A9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C</a:t>
            </a:r>
            <a:r>
              <a:rPr dirty="0"/>
              <a:t>U</a:t>
            </a:r>
            <a:r>
              <a:rPr dirty="0" spc="-10"/>
              <a:t>B</a:t>
            </a:r>
            <a:r>
              <a:rPr dirty="0"/>
              <a:t>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8A9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1116" y="0"/>
            <a:ext cx="1198245" cy="1388745"/>
          </a:xfrm>
          <a:custGeom>
            <a:avLst/>
            <a:gdLst/>
            <a:ahLst/>
            <a:cxnLst/>
            <a:rect l="l" t="t" r="r" b="b"/>
            <a:pathLst>
              <a:path w="1198245" h="1388745">
                <a:moveTo>
                  <a:pt x="924630" y="0"/>
                </a:moveTo>
                <a:lnTo>
                  <a:pt x="272752" y="0"/>
                </a:lnTo>
                <a:lnTo>
                  <a:pt x="216186" y="37465"/>
                </a:lnTo>
                <a:lnTo>
                  <a:pt x="180639" y="68631"/>
                </a:lnTo>
                <a:lnTo>
                  <a:pt x="147801" y="102379"/>
                </a:lnTo>
                <a:lnTo>
                  <a:pt x="117829" y="138523"/>
                </a:lnTo>
                <a:lnTo>
                  <a:pt x="90878" y="176878"/>
                </a:lnTo>
                <a:lnTo>
                  <a:pt x="67106" y="217257"/>
                </a:lnTo>
                <a:lnTo>
                  <a:pt x="46670" y="259476"/>
                </a:lnTo>
                <a:lnTo>
                  <a:pt x="29725" y="303349"/>
                </a:lnTo>
                <a:lnTo>
                  <a:pt x="16429" y="348690"/>
                </a:lnTo>
                <a:lnTo>
                  <a:pt x="6939" y="395313"/>
                </a:lnTo>
                <a:lnTo>
                  <a:pt x="1410" y="443033"/>
                </a:lnTo>
                <a:lnTo>
                  <a:pt x="0" y="491663"/>
                </a:lnTo>
                <a:lnTo>
                  <a:pt x="2864" y="541020"/>
                </a:lnTo>
                <a:lnTo>
                  <a:pt x="17192" y="615321"/>
                </a:lnTo>
                <a:lnTo>
                  <a:pt x="29521" y="654835"/>
                </a:lnTo>
                <a:lnTo>
                  <a:pt x="45042" y="695584"/>
                </a:lnTo>
                <a:lnTo>
                  <a:pt x="63568" y="737313"/>
                </a:lnTo>
                <a:lnTo>
                  <a:pt x="84911" y="779767"/>
                </a:lnTo>
                <a:lnTo>
                  <a:pt x="108882" y="822691"/>
                </a:lnTo>
                <a:lnTo>
                  <a:pt x="135292" y="865830"/>
                </a:lnTo>
                <a:lnTo>
                  <a:pt x="163955" y="908929"/>
                </a:lnTo>
                <a:lnTo>
                  <a:pt x="194681" y="951732"/>
                </a:lnTo>
                <a:lnTo>
                  <a:pt x="227283" y="993985"/>
                </a:lnTo>
                <a:lnTo>
                  <a:pt x="261573" y="1035432"/>
                </a:lnTo>
                <a:lnTo>
                  <a:pt x="297361" y="1075818"/>
                </a:lnTo>
                <a:lnTo>
                  <a:pt x="334461" y="1114888"/>
                </a:lnTo>
                <a:lnTo>
                  <a:pt x="372684" y="1152387"/>
                </a:lnTo>
                <a:lnTo>
                  <a:pt x="411841" y="1188060"/>
                </a:lnTo>
                <a:lnTo>
                  <a:pt x="451746" y="1221651"/>
                </a:lnTo>
                <a:lnTo>
                  <a:pt x="492208" y="1252906"/>
                </a:lnTo>
                <a:lnTo>
                  <a:pt x="533042" y="1281570"/>
                </a:lnTo>
                <a:lnTo>
                  <a:pt x="574057" y="1307387"/>
                </a:lnTo>
                <a:lnTo>
                  <a:pt x="615067" y="1330102"/>
                </a:lnTo>
                <a:lnTo>
                  <a:pt x="655882" y="1349460"/>
                </a:lnTo>
                <a:lnTo>
                  <a:pt x="696315" y="1365206"/>
                </a:lnTo>
                <a:lnTo>
                  <a:pt x="736178" y="1377084"/>
                </a:lnTo>
                <a:lnTo>
                  <a:pt x="775282" y="1384841"/>
                </a:lnTo>
                <a:lnTo>
                  <a:pt x="813440" y="1388220"/>
                </a:lnTo>
                <a:lnTo>
                  <a:pt x="850462" y="1386966"/>
                </a:lnTo>
                <a:lnTo>
                  <a:pt x="888414" y="1380284"/>
                </a:lnTo>
                <a:lnTo>
                  <a:pt x="956442" y="1351515"/>
                </a:lnTo>
                <a:lnTo>
                  <a:pt x="1014509" y="1304458"/>
                </a:lnTo>
                <a:lnTo>
                  <a:pt x="1040008" y="1274915"/>
                </a:lnTo>
                <a:lnTo>
                  <a:pt x="1063259" y="1241811"/>
                </a:lnTo>
                <a:lnTo>
                  <a:pt x="1084342" y="1205484"/>
                </a:lnTo>
                <a:lnTo>
                  <a:pt x="1103337" y="1166272"/>
                </a:lnTo>
                <a:lnTo>
                  <a:pt x="1120326" y="1124511"/>
                </a:lnTo>
                <a:lnTo>
                  <a:pt x="1135389" y="1080539"/>
                </a:lnTo>
                <a:lnTo>
                  <a:pt x="1148606" y="1034694"/>
                </a:lnTo>
                <a:lnTo>
                  <a:pt x="1160059" y="987311"/>
                </a:lnTo>
                <a:lnTo>
                  <a:pt x="1169827" y="938730"/>
                </a:lnTo>
                <a:lnTo>
                  <a:pt x="1177991" y="889286"/>
                </a:lnTo>
                <a:lnTo>
                  <a:pt x="1184633" y="839318"/>
                </a:lnTo>
                <a:lnTo>
                  <a:pt x="1189832" y="789162"/>
                </a:lnTo>
                <a:lnTo>
                  <a:pt x="1193669" y="739156"/>
                </a:lnTo>
                <a:lnTo>
                  <a:pt x="1196225" y="689637"/>
                </a:lnTo>
                <a:lnTo>
                  <a:pt x="1197581" y="640942"/>
                </a:lnTo>
                <a:lnTo>
                  <a:pt x="1197816" y="593409"/>
                </a:lnTo>
                <a:lnTo>
                  <a:pt x="1197013" y="547375"/>
                </a:lnTo>
                <a:lnTo>
                  <a:pt x="1195250" y="503177"/>
                </a:lnTo>
                <a:lnTo>
                  <a:pt x="1192609" y="461153"/>
                </a:lnTo>
                <a:lnTo>
                  <a:pt x="1189171" y="421639"/>
                </a:lnTo>
                <a:lnTo>
                  <a:pt x="1181472" y="369515"/>
                </a:lnTo>
                <a:lnTo>
                  <a:pt x="1169196" y="319181"/>
                </a:lnTo>
                <a:lnTo>
                  <a:pt x="1152572" y="270820"/>
                </a:lnTo>
                <a:lnTo>
                  <a:pt x="1131831" y="224613"/>
                </a:lnTo>
                <a:lnTo>
                  <a:pt x="1107202" y="180742"/>
                </a:lnTo>
                <a:lnTo>
                  <a:pt x="1078917" y="139389"/>
                </a:lnTo>
                <a:lnTo>
                  <a:pt x="1047203" y="100736"/>
                </a:lnTo>
                <a:lnTo>
                  <a:pt x="1012293" y="64965"/>
                </a:lnTo>
                <a:lnTo>
                  <a:pt x="974414" y="32257"/>
                </a:lnTo>
                <a:lnTo>
                  <a:pt x="924630" y="0"/>
                </a:lnTo>
                <a:close/>
              </a:path>
            </a:pathLst>
          </a:custGeom>
          <a:solidFill>
            <a:srgbClr val="E361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27947" y="140364"/>
            <a:ext cx="1771014" cy="1205230"/>
          </a:xfrm>
          <a:custGeom>
            <a:avLst/>
            <a:gdLst/>
            <a:ahLst/>
            <a:cxnLst/>
            <a:rect l="l" t="t" r="r" b="b"/>
            <a:pathLst>
              <a:path w="1771014" h="1205230">
                <a:moveTo>
                  <a:pt x="1209727" y="0"/>
                </a:moveTo>
                <a:lnTo>
                  <a:pt x="1150081" y="2637"/>
                </a:lnTo>
                <a:lnTo>
                  <a:pt x="1086533" y="8797"/>
                </a:lnTo>
                <a:lnTo>
                  <a:pt x="1018967" y="18697"/>
                </a:lnTo>
                <a:lnTo>
                  <a:pt x="947270" y="32553"/>
                </a:lnTo>
                <a:lnTo>
                  <a:pt x="871327" y="50580"/>
                </a:lnTo>
                <a:lnTo>
                  <a:pt x="791023" y="72995"/>
                </a:lnTo>
                <a:lnTo>
                  <a:pt x="746604" y="87583"/>
                </a:lnTo>
                <a:lnTo>
                  <a:pt x="701783" y="104794"/>
                </a:lnTo>
                <a:lnTo>
                  <a:pt x="656752" y="124472"/>
                </a:lnTo>
                <a:lnTo>
                  <a:pt x="611702" y="146465"/>
                </a:lnTo>
                <a:lnTo>
                  <a:pt x="566825" y="170618"/>
                </a:lnTo>
                <a:lnTo>
                  <a:pt x="522312" y="196778"/>
                </a:lnTo>
                <a:lnTo>
                  <a:pt x="478353" y="224790"/>
                </a:lnTo>
                <a:lnTo>
                  <a:pt x="435141" y="254501"/>
                </a:lnTo>
                <a:lnTo>
                  <a:pt x="392866" y="285756"/>
                </a:lnTo>
                <a:lnTo>
                  <a:pt x="351719" y="318403"/>
                </a:lnTo>
                <a:lnTo>
                  <a:pt x="311893" y="352287"/>
                </a:lnTo>
                <a:lnTo>
                  <a:pt x="273577" y="387253"/>
                </a:lnTo>
                <a:lnTo>
                  <a:pt x="236964" y="423150"/>
                </a:lnTo>
                <a:lnTo>
                  <a:pt x="202245" y="459821"/>
                </a:lnTo>
                <a:lnTo>
                  <a:pt x="169610" y="497114"/>
                </a:lnTo>
                <a:lnTo>
                  <a:pt x="139251" y="534875"/>
                </a:lnTo>
                <a:lnTo>
                  <a:pt x="111360" y="572950"/>
                </a:lnTo>
                <a:lnTo>
                  <a:pt x="86127" y="611184"/>
                </a:lnTo>
                <a:lnTo>
                  <a:pt x="63744" y="649425"/>
                </a:lnTo>
                <a:lnTo>
                  <a:pt x="44402" y="687518"/>
                </a:lnTo>
                <a:lnTo>
                  <a:pt x="28292" y="725309"/>
                </a:lnTo>
                <a:lnTo>
                  <a:pt x="15606" y="762644"/>
                </a:lnTo>
                <a:lnTo>
                  <a:pt x="1268" y="835333"/>
                </a:lnTo>
                <a:lnTo>
                  <a:pt x="0" y="870378"/>
                </a:lnTo>
                <a:lnTo>
                  <a:pt x="2919" y="904352"/>
                </a:lnTo>
                <a:lnTo>
                  <a:pt x="22089" y="968472"/>
                </a:lnTo>
                <a:lnTo>
                  <a:pt x="60633" y="1026457"/>
                </a:lnTo>
                <a:lnTo>
                  <a:pt x="117059" y="1076178"/>
                </a:lnTo>
                <a:lnTo>
                  <a:pt x="151198" y="1097962"/>
                </a:lnTo>
                <a:lnTo>
                  <a:pt x="188873" y="1117708"/>
                </a:lnTo>
                <a:lnTo>
                  <a:pt x="229772" y="1135423"/>
                </a:lnTo>
                <a:lnTo>
                  <a:pt x="273583" y="1151118"/>
                </a:lnTo>
                <a:lnTo>
                  <a:pt x="319995" y="1164802"/>
                </a:lnTo>
                <a:lnTo>
                  <a:pt x="368696" y="1176482"/>
                </a:lnTo>
                <a:lnTo>
                  <a:pt x="419375" y="1186169"/>
                </a:lnTo>
                <a:lnTo>
                  <a:pt x="471720" y="1193872"/>
                </a:lnTo>
                <a:lnTo>
                  <a:pt x="525419" y="1199599"/>
                </a:lnTo>
                <a:lnTo>
                  <a:pt x="580161" y="1203359"/>
                </a:lnTo>
                <a:lnTo>
                  <a:pt x="635635" y="1205162"/>
                </a:lnTo>
                <a:lnTo>
                  <a:pt x="691529" y="1205017"/>
                </a:lnTo>
                <a:lnTo>
                  <a:pt x="747531" y="1202933"/>
                </a:lnTo>
                <a:lnTo>
                  <a:pt x="803329" y="1198918"/>
                </a:lnTo>
                <a:lnTo>
                  <a:pt x="858613" y="1192982"/>
                </a:lnTo>
                <a:lnTo>
                  <a:pt x="913070" y="1185134"/>
                </a:lnTo>
                <a:lnTo>
                  <a:pt x="951002" y="1178320"/>
                </a:lnTo>
                <a:lnTo>
                  <a:pt x="990217" y="1170015"/>
                </a:lnTo>
                <a:lnTo>
                  <a:pt x="1030504" y="1160218"/>
                </a:lnTo>
                <a:lnTo>
                  <a:pt x="1071652" y="1148928"/>
                </a:lnTo>
                <a:lnTo>
                  <a:pt x="1113452" y="1136141"/>
                </a:lnTo>
                <a:lnTo>
                  <a:pt x="1155690" y="1121858"/>
                </a:lnTo>
                <a:lnTo>
                  <a:pt x="1198158" y="1106075"/>
                </a:lnTo>
                <a:lnTo>
                  <a:pt x="1240643" y="1088792"/>
                </a:lnTo>
                <a:lnTo>
                  <a:pt x="1282935" y="1070007"/>
                </a:lnTo>
                <a:lnTo>
                  <a:pt x="1324824" y="1049717"/>
                </a:lnTo>
                <a:lnTo>
                  <a:pt x="1366097" y="1027922"/>
                </a:lnTo>
                <a:lnTo>
                  <a:pt x="1406545" y="1004619"/>
                </a:lnTo>
                <a:lnTo>
                  <a:pt x="1445956" y="979806"/>
                </a:lnTo>
                <a:lnTo>
                  <a:pt x="1484120" y="953483"/>
                </a:lnTo>
                <a:lnTo>
                  <a:pt x="1520825" y="925647"/>
                </a:lnTo>
                <a:lnTo>
                  <a:pt x="1555861" y="896296"/>
                </a:lnTo>
                <a:lnTo>
                  <a:pt x="1589016" y="865430"/>
                </a:lnTo>
                <a:lnTo>
                  <a:pt x="1620081" y="833045"/>
                </a:lnTo>
                <a:lnTo>
                  <a:pt x="1648843" y="799141"/>
                </a:lnTo>
                <a:lnTo>
                  <a:pt x="1675093" y="763716"/>
                </a:lnTo>
                <a:lnTo>
                  <a:pt x="1698619" y="726767"/>
                </a:lnTo>
                <a:lnTo>
                  <a:pt x="1719210" y="688294"/>
                </a:lnTo>
                <a:lnTo>
                  <a:pt x="1736656" y="648294"/>
                </a:lnTo>
                <a:lnTo>
                  <a:pt x="1750745" y="606766"/>
                </a:lnTo>
                <a:lnTo>
                  <a:pt x="1761267" y="563709"/>
                </a:lnTo>
                <a:lnTo>
                  <a:pt x="1768010" y="519119"/>
                </a:lnTo>
                <a:lnTo>
                  <a:pt x="1770764" y="472996"/>
                </a:lnTo>
                <a:lnTo>
                  <a:pt x="1769319" y="425339"/>
                </a:lnTo>
                <a:lnTo>
                  <a:pt x="1763462" y="376144"/>
                </a:lnTo>
                <a:lnTo>
                  <a:pt x="1753710" y="332181"/>
                </a:lnTo>
                <a:lnTo>
                  <a:pt x="1737502" y="285036"/>
                </a:lnTo>
                <a:lnTo>
                  <a:pt x="1713923" y="236438"/>
                </a:lnTo>
                <a:lnTo>
                  <a:pt x="1682058" y="188114"/>
                </a:lnTo>
                <a:lnTo>
                  <a:pt x="1640991" y="141792"/>
                </a:lnTo>
                <a:lnTo>
                  <a:pt x="1589807" y="99199"/>
                </a:lnTo>
                <a:lnTo>
                  <a:pt x="1527590" y="62063"/>
                </a:lnTo>
                <a:lnTo>
                  <a:pt x="1492058" y="46081"/>
                </a:lnTo>
                <a:lnTo>
                  <a:pt x="1453424" y="32111"/>
                </a:lnTo>
                <a:lnTo>
                  <a:pt x="1411574" y="20369"/>
                </a:lnTo>
                <a:lnTo>
                  <a:pt x="1366394" y="11071"/>
                </a:lnTo>
                <a:lnTo>
                  <a:pt x="1317769" y="4433"/>
                </a:lnTo>
                <a:lnTo>
                  <a:pt x="1265585" y="670"/>
                </a:lnTo>
                <a:lnTo>
                  <a:pt x="1209727" y="0"/>
                </a:lnTo>
                <a:close/>
              </a:path>
            </a:pathLst>
          </a:custGeom>
          <a:solidFill>
            <a:srgbClr val="8DB0C4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87680" y="51845"/>
            <a:ext cx="1746885" cy="1199515"/>
          </a:xfrm>
          <a:custGeom>
            <a:avLst/>
            <a:gdLst/>
            <a:ahLst/>
            <a:cxnLst/>
            <a:rect l="l" t="t" r="r" b="b"/>
            <a:pathLst>
              <a:path w="1746885" h="1199515">
                <a:moveTo>
                  <a:pt x="1439119" y="0"/>
                </a:moveTo>
                <a:lnTo>
                  <a:pt x="1396585" y="2797"/>
                </a:lnTo>
                <a:lnTo>
                  <a:pt x="1350712" y="9930"/>
                </a:lnTo>
                <a:lnTo>
                  <a:pt x="1301401" y="21570"/>
                </a:lnTo>
                <a:lnTo>
                  <a:pt x="1248554" y="37891"/>
                </a:lnTo>
                <a:lnTo>
                  <a:pt x="1192073" y="59068"/>
                </a:lnTo>
                <a:lnTo>
                  <a:pt x="1131860" y="85274"/>
                </a:lnTo>
                <a:lnTo>
                  <a:pt x="1067816" y="116683"/>
                </a:lnTo>
                <a:lnTo>
                  <a:pt x="1033517" y="132457"/>
                </a:lnTo>
                <a:lnTo>
                  <a:pt x="996416" y="145902"/>
                </a:lnTo>
                <a:lnTo>
                  <a:pt x="956803" y="157242"/>
                </a:lnTo>
                <a:lnTo>
                  <a:pt x="914971" y="166701"/>
                </a:lnTo>
                <a:lnTo>
                  <a:pt x="871210" y="174503"/>
                </a:lnTo>
                <a:lnTo>
                  <a:pt x="825812" y="180872"/>
                </a:lnTo>
                <a:lnTo>
                  <a:pt x="779068" y="186032"/>
                </a:lnTo>
                <a:lnTo>
                  <a:pt x="731270" y="190208"/>
                </a:lnTo>
                <a:lnTo>
                  <a:pt x="682709" y="193623"/>
                </a:lnTo>
                <a:lnTo>
                  <a:pt x="633677" y="196501"/>
                </a:lnTo>
                <a:lnTo>
                  <a:pt x="486663" y="204157"/>
                </a:lnTo>
                <a:lnTo>
                  <a:pt x="438658" y="207130"/>
                </a:lnTo>
                <a:lnTo>
                  <a:pt x="391638" y="210687"/>
                </a:lnTo>
                <a:lnTo>
                  <a:pt x="345896" y="215051"/>
                </a:lnTo>
                <a:lnTo>
                  <a:pt x="301721" y="220447"/>
                </a:lnTo>
                <a:lnTo>
                  <a:pt x="259405" y="227100"/>
                </a:lnTo>
                <a:lnTo>
                  <a:pt x="219241" y="235233"/>
                </a:lnTo>
                <a:lnTo>
                  <a:pt x="181519" y="245069"/>
                </a:lnTo>
                <a:lnTo>
                  <a:pt x="114567" y="270752"/>
                </a:lnTo>
                <a:lnTo>
                  <a:pt x="60880" y="305941"/>
                </a:lnTo>
                <a:lnTo>
                  <a:pt x="22791" y="352427"/>
                </a:lnTo>
                <a:lnTo>
                  <a:pt x="2629" y="412005"/>
                </a:lnTo>
                <a:lnTo>
                  <a:pt x="0" y="447264"/>
                </a:lnTo>
                <a:lnTo>
                  <a:pt x="2273" y="484570"/>
                </a:lnTo>
                <a:lnTo>
                  <a:pt x="19766" y="559465"/>
                </a:lnTo>
                <a:lnTo>
                  <a:pt x="34524" y="596845"/>
                </a:lnTo>
                <a:lnTo>
                  <a:pt x="52982" y="634040"/>
                </a:lnTo>
                <a:lnTo>
                  <a:pt x="74908" y="670946"/>
                </a:lnTo>
                <a:lnTo>
                  <a:pt x="100073" y="707457"/>
                </a:lnTo>
                <a:lnTo>
                  <a:pt x="128243" y="743471"/>
                </a:lnTo>
                <a:lnTo>
                  <a:pt x="159190" y="778881"/>
                </a:lnTo>
                <a:lnTo>
                  <a:pt x="192682" y="813584"/>
                </a:lnTo>
                <a:lnTo>
                  <a:pt x="228487" y="847475"/>
                </a:lnTo>
                <a:lnTo>
                  <a:pt x="266375" y="880448"/>
                </a:lnTo>
                <a:lnTo>
                  <a:pt x="306115" y="912401"/>
                </a:lnTo>
                <a:lnTo>
                  <a:pt x="347476" y="943227"/>
                </a:lnTo>
                <a:lnTo>
                  <a:pt x="390226" y="972822"/>
                </a:lnTo>
                <a:lnTo>
                  <a:pt x="434136" y="1001082"/>
                </a:lnTo>
                <a:lnTo>
                  <a:pt x="478974" y="1027902"/>
                </a:lnTo>
                <a:lnTo>
                  <a:pt x="524508" y="1053178"/>
                </a:lnTo>
                <a:lnTo>
                  <a:pt x="570509" y="1076805"/>
                </a:lnTo>
                <a:lnTo>
                  <a:pt x="616744" y="1098678"/>
                </a:lnTo>
                <a:lnTo>
                  <a:pt x="662984" y="1118692"/>
                </a:lnTo>
                <a:lnTo>
                  <a:pt x="708997" y="1136744"/>
                </a:lnTo>
                <a:lnTo>
                  <a:pt x="754552" y="1152728"/>
                </a:lnTo>
                <a:lnTo>
                  <a:pt x="799418" y="1166540"/>
                </a:lnTo>
                <a:lnTo>
                  <a:pt x="843364" y="1178076"/>
                </a:lnTo>
                <a:lnTo>
                  <a:pt x="886160" y="1187230"/>
                </a:lnTo>
                <a:lnTo>
                  <a:pt x="927573" y="1193898"/>
                </a:lnTo>
                <a:lnTo>
                  <a:pt x="967374" y="1197975"/>
                </a:lnTo>
                <a:lnTo>
                  <a:pt x="1005332" y="1199358"/>
                </a:lnTo>
                <a:lnTo>
                  <a:pt x="1048289" y="1197501"/>
                </a:lnTo>
                <a:lnTo>
                  <a:pt x="1091348" y="1192041"/>
                </a:lnTo>
                <a:lnTo>
                  <a:pt x="1134349" y="1183140"/>
                </a:lnTo>
                <a:lnTo>
                  <a:pt x="1177135" y="1170961"/>
                </a:lnTo>
                <a:lnTo>
                  <a:pt x="1219549" y="1155668"/>
                </a:lnTo>
                <a:lnTo>
                  <a:pt x="1261432" y="1137424"/>
                </a:lnTo>
                <a:lnTo>
                  <a:pt x="1302627" y="1116392"/>
                </a:lnTo>
                <a:lnTo>
                  <a:pt x="1342975" y="1092736"/>
                </a:lnTo>
                <a:lnTo>
                  <a:pt x="1382319" y="1066619"/>
                </a:lnTo>
                <a:lnTo>
                  <a:pt x="1420502" y="1038204"/>
                </a:lnTo>
                <a:lnTo>
                  <a:pt x="1457364" y="1007654"/>
                </a:lnTo>
                <a:lnTo>
                  <a:pt x="1492750" y="975133"/>
                </a:lnTo>
                <a:lnTo>
                  <a:pt x="1526500" y="940804"/>
                </a:lnTo>
                <a:lnTo>
                  <a:pt x="1558457" y="904831"/>
                </a:lnTo>
                <a:lnTo>
                  <a:pt x="1588463" y="867376"/>
                </a:lnTo>
                <a:lnTo>
                  <a:pt x="1616360" y="828602"/>
                </a:lnTo>
                <a:lnTo>
                  <a:pt x="1641991" y="788674"/>
                </a:lnTo>
                <a:lnTo>
                  <a:pt x="1665197" y="747754"/>
                </a:lnTo>
                <a:lnTo>
                  <a:pt x="1685821" y="706006"/>
                </a:lnTo>
                <a:lnTo>
                  <a:pt x="1703706" y="663592"/>
                </a:lnTo>
                <a:lnTo>
                  <a:pt x="1718692" y="620677"/>
                </a:lnTo>
                <a:lnTo>
                  <a:pt x="1730623" y="577424"/>
                </a:lnTo>
                <a:lnTo>
                  <a:pt x="1739340" y="533995"/>
                </a:lnTo>
                <a:lnTo>
                  <a:pt x="1744686" y="490553"/>
                </a:lnTo>
                <a:lnTo>
                  <a:pt x="1746503" y="447264"/>
                </a:lnTo>
                <a:lnTo>
                  <a:pt x="1745702" y="402954"/>
                </a:lnTo>
                <a:lnTo>
                  <a:pt x="1743232" y="360027"/>
                </a:lnTo>
                <a:lnTo>
                  <a:pt x="1738995" y="318654"/>
                </a:lnTo>
                <a:lnTo>
                  <a:pt x="1732893" y="279010"/>
                </a:lnTo>
                <a:lnTo>
                  <a:pt x="1724827" y="241269"/>
                </a:lnTo>
                <a:lnTo>
                  <a:pt x="1702413" y="172190"/>
                </a:lnTo>
                <a:lnTo>
                  <a:pt x="1670965" y="112805"/>
                </a:lnTo>
                <a:lnTo>
                  <a:pt x="1629698" y="64503"/>
                </a:lnTo>
                <a:lnTo>
                  <a:pt x="1577825" y="28676"/>
                </a:lnTo>
                <a:lnTo>
                  <a:pt x="1514561" y="6711"/>
                </a:lnTo>
                <a:lnTo>
                  <a:pt x="1478411" y="1362"/>
                </a:lnTo>
                <a:lnTo>
                  <a:pt x="1439119" y="0"/>
                </a:lnTo>
                <a:close/>
              </a:path>
            </a:pathLst>
          </a:custGeom>
          <a:solidFill>
            <a:srgbClr val="F8BD7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0170" y="1402957"/>
            <a:ext cx="217370" cy="22107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82172" y="140271"/>
            <a:ext cx="149842" cy="1429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3255" y="2071497"/>
            <a:ext cx="682548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3079" y="2268728"/>
            <a:ext cx="11165840" cy="2926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heavy">
                <a:solidFill>
                  <a:srgbClr val="FDF1E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915659" y="6373469"/>
            <a:ext cx="36067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48A9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C</a:t>
            </a:r>
            <a:r>
              <a:rPr dirty="0"/>
              <a:t>U</a:t>
            </a:r>
            <a:r>
              <a:rPr dirty="0" spc="-10"/>
              <a:t>B</a:t>
            </a:r>
            <a:r>
              <a:rPr dirty="0"/>
              <a:t>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48A9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jpg"/><Relationship Id="rId5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3" Type="http://schemas.openxmlformats.org/officeDocument/2006/relationships/image" Target="../media/image5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3" Type="http://schemas.openxmlformats.org/officeDocument/2006/relationships/image" Target="../media/image5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Relationship Id="rId3" Type="http://schemas.openxmlformats.org/officeDocument/2006/relationships/image" Target="../media/image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hyperlink" Target="https://www.researchgate.net/profile/Ban-N-Dhannoon/publication/322509087_Developing_an_End-to-End_Secure_Chat_Application/links/5a5d1134458515c03ede7ead/Developing-an-End-to-End-Secure-Chat-Application.pdf" TargetMode="External"/><Relationship Id="rId4" Type="http://schemas.openxmlformats.org/officeDocument/2006/relationships/hyperlink" Target="http://www.irjmets.com/uploadedfiles/paper//issue_3_march_2022/20421/fina" TargetMode="External"/><Relationship Id="rId5" Type="http://schemas.openxmlformats.org/officeDocument/2006/relationships/image" Target="../media/image39.png"/><Relationship Id="rId6" Type="http://schemas.openxmlformats.org/officeDocument/2006/relationships/image" Target="../media/image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Relationship Id="rId4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17343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66090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DEPARTMENT</a:t>
            </a:r>
            <a:r>
              <a:rPr dirty="0" spc="20"/>
              <a:t> </a:t>
            </a:r>
            <a:r>
              <a:rPr dirty="0" spc="-5"/>
              <a:t>OF </a:t>
            </a:r>
            <a:r>
              <a:rPr dirty="0" spc="-10"/>
              <a:t>COMPUTER</a:t>
            </a:r>
            <a:r>
              <a:rPr dirty="0" spc="5"/>
              <a:t> </a:t>
            </a:r>
            <a:r>
              <a:rPr dirty="0" spc="-10"/>
              <a:t>ENGINEERING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</a:t>
            </a:r>
            <a:r>
              <a:rPr dirty="0"/>
              <a:t>U</a:t>
            </a:r>
            <a:r>
              <a:rPr dirty="0" spc="-10"/>
              <a:t>B</a:t>
            </a:r>
            <a:r>
              <a:rPr dirty="0"/>
              <a:t>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691632" y="2765551"/>
            <a:ext cx="8089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252525"/>
                </a:solidFill>
                <a:latin typeface="Calibri"/>
                <a:cs typeface="Calibri"/>
              </a:rPr>
              <a:t>CUBE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65427" y="4413630"/>
          <a:ext cx="9320530" cy="105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1575"/>
                <a:gridCol w="3264534"/>
                <a:gridCol w="2343784"/>
              </a:tblGrid>
              <a:tr h="251459">
                <a:tc>
                  <a:txBody>
                    <a:bodyPr/>
                    <a:lstStyle/>
                    <a:p>
                      <a:pPr marL="34290">
                        <a:lnSpc>
                          <a:spcPts val="1710"/>
                        </a:lnSpc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Student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name: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Kunj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Patel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47419">
                        <a:lnSpc>
                          <a:spcPts val="1710"/>
                        </a:lnSpc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Roll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no:66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710"/>
                        </a:lnSpc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Division: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74320">
                <a:tc>
                  <a:txBody>
                    <a:bodyPr/>
                    <a:lstStyle/>
                    <a:p>
                      <a:pPr marL="34290">
                        <a:lnSpc>
                          <a:spcPts val="1889"/>
                        </a:lnSpc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Student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name: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Prince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Pal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47419">
                        <a:lnSpc>
                          <a:spcPts val="1889"/>
                        </a:lnSpc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Roll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no:54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89"/>
                        </a:lnSpc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Division: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74319">
                <a:tc>
                  <a:txBody>
                    <a:bodyPr/>
                    <a:lstStyle/>
                    <a:p>
                      <a:pPr marL="34290">
                        <a:lnSpc>
                          <a:spcPts val="1889"/>
                        </a:lnSpc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Student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name: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Saket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Nigam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47419">
                        <a:lnSpc>
                          <a:spcPts val="1889"/>
                        </a:lnSpc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Roll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no:50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89"/>
                        </a:lnSpc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Division: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51459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Student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name: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Avadh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Pandey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6315">
                        <a:lnSpc>
                          <a:spcPts val="1880"/>
                        </a:lnSpc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Roll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no:58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1880"/>
                        </a:lnSpc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Division: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794886" y="5990031"/>
            <a:ext cx="4266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Guidance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of: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Prof.Ashwini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Gaikwad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1274" y="481965"/>
            <a:ext cx="3171729" cy="5740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4566" y="284733"/>
            <a:ext cx="315722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2F2A39"/>
                </a:solidFill>
                <a:latin typeface="Calibri"/>
                <a:cs typeface="Calibri"/>
              </a:rPr>
              <a:t>Methodology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18797" y="2067870"/>
            <a:ext cx="9534525" cy="4613910"/>
            <a:chOff x="1418797" y="2067870"/>
            <a:chExt cx="9534525" cy="46139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8797" y="2067870"/>
              <a:ext cx="9534236" cy="46136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7339" y="2226563"/>
              <a:ext cx="9037320" cy="411632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96311" y="260604"/>
            <a:ext cx="4319016" cy="17922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</a:t>
            </a:r>
            <a:r>
              <a:rPr dirty="0"/>
              <a:t>U</a:t>
            </a:r>
            <a:r>
              <a:rPr dirty="0" spc="-10"/>
              <a:t>B</a:t>
            </a:r>
            <a:r>
              <a:rPr dirty="0"/>
              <a:t>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5059" y="220979"/>
            <a:ext cx="4725923" cy="12755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1233" y="342138"/>
            <a:ext cx="397891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2F2A39"/>
                </a:solidFill>
                <a:latin typeface="Calibri"/>
                <a:cs typeface="Calibri"/>
              </a:rPr>
              <a:t>Usecase</a:t>
            </a:r>
            <a:r>
              <a:rPr dirty="0" sz="4400" spc="-75" b="1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4400" spc="-20" b="1">
                <a:solidFill>
                  <a:srgbClr val="2F2A39"/>
                </a:solidFill>
                <a:latin typeface="Calibri"/>
                <a:cs typeface="Calibri"/>
              </a:rPr>
              <a:t>Diagram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34767" y="275843"/>
            <a:ext cx="8077200" cy="6213475"/>
            <a:chOff x="2334767" y="275843"/>
            <a:chExt cx="8077200" cy="62134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4767" y="1217726"/>
              <a:ext cx="8077200" cy="52715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9839" y="1412747"/>
              <a:ext cx="7507223" cy="47015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3159" y="275843"/>
              <a:ext cx="4654295" cy="17907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</a:t>
            </a:r>
            <a:r>
              <a:rPr dirty="0"/>
              <a:t>U</a:t>
            </a:r>
            <a:r>
              <a:rPr dirty="0" spc="-10"/>
              <a:t>B</a:t>
            </a:r>
            <a:r>
              <a:rPr dirty="0"/>
              <a:t>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0223" y="481965"/>
            <a:ext cx="2178586" cy="4737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4566" y="284733"/>
            <a:ext cx="216979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5" b="1">
                <a:solidFill>
                  <a:srgbClr val="000000"/>
                </a:solidFill>
                <a:latin typeface="Calibri"/>
                <a:cs typeface="Calibri"/>
              </a:rPr>
              <a:t>Module’s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</a:t>
            </a:r>
            <a:r>
              <a:rPr dirty="0"/>
              <a:t>U</a:t>
            </a:r>
            <a:r>
              <a:rPr dirty="0" spc="-10"/>
              <a:t>B</a:t>
            </a:r>
            <a:r>
              <a:rPr dirty="0"/>
              <a:t>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031239" y="1589379"/>
            <a:ext cx="10245725" cy="4031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50100"/>
              </a:lnSpc>
              <a:spcBef>
                <a:spcPts val="95"/>
              </a:spcBef>
            </a:pPr>
            <a:r>
              <a:rPr dirty="0" sz="2300" spc="-5">
                <a:latin typeface="Calibri"/>
                <a:cs typeface="Calibri"/>
              </a:rPr>
              <a:t>Student: </a:t>
            </a:r>
            <a:r>
              <a:rPr dirty="0" sz="2300">
                <a:latin typeface="Calibri"/>
                <a:cs typeface="Calibri"/>
              </a:rPr>
              <a:t>The </a:t>
            </a:r>
            <a:r>
              <a:rPr dirty="0" sz="2300" spc="-5">
                <a:latin typeface="Calibri"/>
                <a:cs typeface="Calibri"/>
              </a:rPr>
              <a:t>students </a:t>
            </a:r>
            <a:r>
              <a:rPr dirty="0" sz="2300" spc="-15">
                <a:latin typeface="Calibri"/>
                <a:cs typeface="Calibri"/>
              </a:rPr>
              <a:t>have </a:t>
            </a:r>
            <a:r>
              <a:rPr dirty="0" sz="2300">
                <a:latin typeface="Calibri"/>
                <a:cs typeface="Calibri"/>
              </a:rPr>
              <a:t>the ability </a:t>
            </a:r>
            <a:r>
              <a:rPr dirty="0" sz="2300" spc="-15">
                <a:latin typeface="Calibri"/>
                <a:cs typeface="Calibri"/>
              </a:rPr>
              <a:t>to </a:t>
            </a:r>
            <a:r>
              <a:rPr dirty="0" sz="2300" spc="-5">
                <a:latin typeface="Calibri"/>
                <a:cs typeface="Calibri"/>
              </a:rPr>
              <a:t>send </a:t>
            </a:r>
            <a:r>
              <a:rPr dirty="0" sz="2300">
                <a:latin typeface="Calibri"/>
                <a:cs typeface="Calibri"/>
              </a:rPr>
              <a:t>and </a:t>
            </a:r>
            <a:r>
              <a:rPr dirty="0" sz="2300" spc="-10">
                <a:latin typeface="Calibri"/>
                <a:cs typeface="Calibri"/>
              </a:rPr>
              <a:t>receive </a:t>
            </a:r>
            <a:r>
              <a:rPr dirty="0" sz="2300" spc="-5">
                <a:latin typeface="Calibri"/>
                <a:cs typeface="Calibri"/>
              </a:rPr>
              <a:t>messages, files, </a:t>
            </a:r>
            <a:r>
              <a:rPr dirty="0" sz="2300">
                <a:latin typeface="Calibri"/>
                <a:cs typeface="Calibri"/>
              </a:rPr>
              <a:t>and </a:t>
            </a:r>
            <a:r>
              <a:rPr dirty="0" sz="2300" spc="-5">
                <a:latin typeface="Calibri"/>
                <a:cs typeface="Calibri"/>
              </a:rPr>
              <a:t>images </a:t>
            </a:r>
            <a:r>
              <a:rPr dirty="0" sz="2300" spc="-505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in</a:t>
            </a:r>
            <a:r>
              <a:rPr dirty="0" sz="2300" spc="204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204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channels</a:t>
            </a:r>
            <a:r>
              <a:rPr dirty="0" sz="2300" spc="204">
                <a:latin typeface="Calibri"/>
                <a:cs typeface="Calibri"/>
              </a:rPr>
              <a:t> </a:t>
            </a:r>
            <a:r>
              <a:rPr dirty="0" sz="2300" spc="-15">
                <a:latin typeface="Calibri"/>
                <a:cs typeface="Calibri"/>
              </a:rPr>
              <a:t>to</a:t>
            </a:r>
            <a:r>
              <a:rPr dirty="0" sz="2300" spc="21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which</a:t>
            </a:r>
            <a:r>
              <a:rPr dirty="0" sz="2300" spc="215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they</a:t>
            </a:r>
            <a:r>
              <a:rPr dirty="0" sz="2300" spc="204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are</a:t>
            </a:r>
            <a:r>
              <a:rPr dirty="0" sz="2300" spc="21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allowed</a:t>
            </a:r>
            <a:r>
              <a:rPr dirty="0" sz="2300" spc="21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access.</a:t>
            </a:r>
            <a:r>
              <a:rPr dirty="0" sz="2300" spc="19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Each</a:t>
            </a:r>
            <a:r>
              <a:rPr dirty="0" sz="2300" spc="200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student</a:t>
            </a:r>
            <a:r>
              <a:rPr dirty="0" sz="2300" spc="200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has</a:t>
            </a:r>
            <a:r>
              <a:rPr dirty="0" sz="2300" spc="204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</a:t>
            </a:r>
            <a:r>
              <a:rPr dirty="0" sz="2300" spc="215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unique</a:t>
            </a:r>
            <a:r>
              <a:rPr dirty="0" sz="2300" spc="215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profile</a:t>
            </a:r>
            <a:endParaRPr sz="23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1645"/>
              </a:spcBef>
            </a:pPr>
            <a:r>
              <a:rPr dirty="0" sz="2300">
                <a:latin typeface="Calibri"/>
                <a:cs typeface="Calibri"/>
              </a:rPr>
              <a:t>and</a:t>
            </a:r>
            <a:r>
              <a:rPr dirty="0" sz="2300" spc="-5">
                <a:latin typeface="Calibri"/>
                <a:cs typeface="Calibri"/>
              </a:rPr>
              <a:t> they</a:t>
            </a:r>
            <a:r>
              <a:rPr dirty="0" sz="2300" spc="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can</a:t>
            </a:r>
            <a:r>
              <a:rPr dirty="0" sz="2300" spc="10">
                <a:latin typeface="Calibri"/>
                <a:cs typeface="Calibri"/>
              </a:rPr>
              <a:t> </a:t>
            </a:r>
            <a:r>
              <a:rPr dirty="0" sz="2300" spc="-15">
                <a:latin typeface="Calibri"/>
                <a:cs typeface="Calibri"/>
              </a:rPr>
              <a:t>customize</a:t>
            </a:r>
            <a:r>
              <a:rPr dirty="0" sz="2300" spc="15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it</a:t>
            </a:r>
            <a:r>
              <a:rPr dirty="0" sz="230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according</a:t>
            </a:r>
            <a:r>
              <a:rPr dirty="0" sz="2300" spc="20">
                <a:latin typeface="Calibri"/>
                <a:cs typeface="Calibri"/>
              </a:rPr>
              <a:t> </a:t>
            </a:r>
            <a:r>
              <a:rPr dirty="0" sz="2300" spc="-15">
                <a:latin typeface="Calibri"/>
                <a:cs typeface="Calibri"/>
              </a:rPr>
              <a:t>to</a:t>
            </a:r>
            <a:r>
              <a:rPr dirty="0" sz="2300" spc="1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their needs.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alibri"/>
              <a:cs typeface="Calibri"/>
            </a:endParaRPr>
          </a:p>
          <a:p>
            <a:pPr algn="just" marL="12700" marR="5715">
              <a:lnSpc>
                <a:spcPct val="150000"/>
              </a:lnSpc>
            </a:pPr>
            <a:r>
              <a:rPr dirty="0" sz="2300" spc="-10">
                <a:latin typeface="Calibri"/>
                <a:cs typeface="Calibri"/>
              </a:rPr>
              <a:t>Faculty: </a:t>
            </a:r>
            <a:r>
              <a:rPr dirty="0" sz="2300" spc="-5">
                <a:latin typeface="Calibri"/>
                <a:cs typeface="Calibri"/>
              </a:rPr>
              <a:t>The</a:t>
            </a:r>
            <a:r>
              <a:rPr dirty="0" sz="230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faculty</a:t>
            </a:r>
            <a:r>
              <a:rPr dirty="0" sz="2300" spc="-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of the </a:t>
            </a:r>
            <a:r>
              <a:rPr dirty="0" sz="2300" spc="-5">
                <a:latin typeface="Calibri"/>
                <a:cs typeface="Calibri"/>
              </a:rPr>
              <a:t>educational </a:t>
            </a:r>
            <a:r>
              <a:rPr dirty="0" sz="2300" spc="-10">
                <a:latin typeface="Calibri"/>
                <a:cs typeface="Calibri"/>
              </a:rPr>
              <a:t>institute</a:t>
            </a:r>
            <a:r>
              <a:rPr dirty="0" sz="2300" spc="-5">
                <a:latin typeface="Calibri"/>
                <a:cs typeface="Calibri"/>
              </a:rPr>
              <a:t> has </a:t>
            </a:r>
            <a:r>
              <a:rPr dirty="0" sz="2300">
                <a:latin typeface="Calibri"/>
                <a:cs typeface="Calibri"/>
              </a:rPr>
              <a:t>access</a:t>
            </a:r>
            <a:r>
              <a:rPr dirty="0" sz="2300" spc="5">
                <a:latin typeface="Calibri"/>
                <a:cs typeface="Calibri"/>
              </a:rPr>
              <a:t> </a:t>
            </a:r>
            <a:r>
              <a:rPr dirty="0" sz="2300" spc="-15">
                <a:latin typeface="Calibri"/>
                <a:cs typeface="Calibri"/>
              </a:rPr>
              <a:t>to</a:t>
            </a:r>
            <a:r>
              <a:rPr dirty="0" sz="2300" spc="-1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all the </a:t>
            </a:r>
            <a:r>
              <a:rPr dirty="0" sz="2300" spc="-15">
                <a:latin typeface="Calibri"/>
                <a:cs typeface="Calibri"/>
              </a:rPr>
              <a:t>features</a:t>
            </a:r>
            <a:r>
              <a:rPr dirty="0" sz="2300" spc="49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and </a:t>
            </a:r>
            <a:r>
              <a:rPr dirty="0" sz="2300" spc="5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rights</a:t>
            </a:r>
            <a:r>
              <a:rPr dirty="0" sz="2300">
                <a:latin typeface="Calibri"/>
                <a:cs typeface="Calibri"/>
              </a:rPr>
              <a:t> which</a:t>
            </a:r>
            <a:r>
              <a:rPr dirty="0" sz="2300" spc="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</a:t>
            </a:r>
            <a:r>
              <a:rPr dirty="0" sz="2300" spc="5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student</a:t>
            </a:r>
            <a:r>
              <a:rPr dirty="0" sz="2300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possess.</a:t>
            </a:r>
            <a:r>
              <a:rPr dirty="0" sz="2300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They</a:t>
            </a:r>
            <a:r>
              <a:rPr dirty="0" sz="2300">
                <a:latin typeface="Calibri"/>
                <a:cs typeface="Calibri"/>
              </a:rPr>
              <a:t> </a:t>
            </a:r>
            <a:r>
              <a:rPr dirty="0" sz="2300" spc="-15">
                <a:latin typeface="Calibri"/>
                <a:cs typeface="Calibri"/>
              </a:rPr>
              <a:t>have</a:t>
            </a:r>
            <a:r>
              <a:rPr dirty="0" sz="2300" spc="-10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rights</a:t>
            </a:r>
            <a:r>
              <a:rPr dirty="0" sz="2300">
                <a:latin typeface="Calibri"/>
                <a:cs typeface="Calibri"/>
              </a:rPr>
              <a:t> </a:t>
            </a:r>
            <a:r>
              <a:rPr dirty="0" sz="2300" spc="-15">
                <a:latin typeface="Calibri"/>
                <a:cs typeface="Calibri"/>
              </a:rPr>
              <a:t>to</a:t>
            </a:r>
            <a:r>
              <a:rPr dirty="0" sz="2300" spc="-1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allot</a:t>
            </a:r>
            <a:r>
              <a:rPr dirty="0" sz="2300" spc="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roles</a:t>
            </a:r>
            <a:r>
              <a:rPr dirty="0" sz="2300" spc="-5">
                <a:latin typeface="Calibri"/>
                <a:cs typeface="Calibri"/>
              </a:rPr>
              <a:t> </a:t>
            </a:r>
            <a:r>
              <a:rPr dirty="0" sz="2300" spc="-20">
                <a:latin typeface="Calibri"/>
                <a:cs typeface="Calibri"/>
              </a:rPr>
              <a:t>like</a:t>
            </a:r>
            <a:r>
              <a:rPr dirty="0" sz="2300" spc="-15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Class </a:t>
            </a:r>
            <a:r>
              <a:rPr dirty="0" sz="230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representatives, etc. </a:t>
            </a:r>
            <a:r>
              <a:rPr dirty="0" sz="2300">
                <a:latin typeface="Calibri"/>
                <a:cs typeface="Calibri"/>
              </a:rPr>
              <a:t>while </a:t>
            </a:r>
            <a:r>
              <a:rPr dirty="0" sz="2300" spc="-5">
                <a:latin typeface="Calibri"/>
                <a:cs typeface="Calibri"/>
              </a:rPr>
              <a:t>providing </a:t>
            </a:r>
            <a:r>
              <a:rPr dirty="0" sz="2300">
                <a:latin typeface="Calibri"/>
                <a:cs typeface="Calibri"/>
              </a:rPr>
              <a:t>the </a:t>
            </a:r>
            <a:r>
              <a:rPr dirty="0" sz="2300" spc="-5">
                <a:latin typeface="Calibri"/>
                <a:cs typeface="Calibri"/>
              </a:rPr>
              <a:t>possessor of </a:t>
            </a:r>
            <a:r>
              <a:rPr dirty="0" sz="2300">
                <a:latin typeface="Calibri"/>
                <a:cs typeface="Calibri"/>
              </a:rPr>
              <a:t>the </a:t>
            </a:r>
            <a:r>
              <a:rPr dirty="0" sz="2300" spc="-15">
                <a:latin typeface="Calibri"/>
                <a:cs typeface="Calibri"/>
              </a:rPr>
              <a:t>role </a:t>
            </a:r>
            <a:r>
              <a:rPr dirty="0" sz="2300">
                <a:latin typeface="Calibri"/>
                <a:cs typeface="Calibri"/>
              </a:rPr>
              <a:t>access </a:t>
            </a:r>
            <a:r>
              <a:rPr dirty="0" sz="2300" spc="-15">
                <a:latin typeface="Calibri"/>
                <a:cs typeface="Calibri"/>
              </a:rPr>
              <a:t>to </a:t>
            </a:r>
            <a:r>
              <a:rPr dirty="0" sz="2300">
                <a:latin typeface="Calibri"/>
                <a:cs typeface="Calibri"/>
              </a:rPr>
              <a:t>the </a:t>
            </a:r>
            <a:r>
              <a:rPr dirty="0" sz="2300" spc="-5">
                <a:latin typeface="Calibri"/>
                <a:cs typeface="Calibri"/>
              </a:rPr>
              <a:t>veins </a:t>
            </a:r>
            <a:r>
              <a:rPr dirty="0" sz="2300">
                <a:latin typeface="Calibri"/>
                <a:cs typeface="Calibri"/>
              </a:rPr>
              <a:t> which</a:t>
            </a:r>
            <a:r>
              <a:rPr dirty="0" sz="2300" spc="-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25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other</a:t>
            </a:r>
            <a:r>
              <a:rPr dirty="0" sz="2300" spc="5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students</a:t>
            </a:r>
            <a:r>
              <a:rPr dirty="0" sz="2300" spc="15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aren’t.</a:t>
            </a:r>
            <a:r>
              <a:rPr dirty="0" sz="2300" spc="5">
                <a:latin typeface="Calibri"/>
                <a:cs typeface="Calibri"/>
              </a:rPr>
              <a:t> </a:t>
            </a:r>
            <a:r>
              <a:rPr dirty="0" sz="2300" spc="-15">
                <a:latin typeface="Calibri"/>
                <a:cs typeface="Calibri"/>
              </a:rPr>
              <a:t>Unlike</a:t>
            </a:r>
            <a:r>
              <a:rPr dirty="0" sz="2300" spc="15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students,</a:t>
            </a:r>
            <a:r>
              <a:rPr dirty="0" sz="2300" spc="-15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they</a:t>
            </a:r>
            <a:r>
              <a:rPr dirty="0" sz="2300" spc="10">
                <a:latin typeface="Calibri"/>
                <a:cs typeface="Calibri"/>
              </a:rPr>
              <a:t> </a:t>
            </a:r>
            <a:r>
              <a:rPr dirty="0" sz="2300" spc="-15">
                <a:latin typeface="Calibri"/>
                <a:cs typeface="Calibri"/>
              </a:rPr>
              <a:t>have</a:t>
            </a:r>
            <a:r>
              <a:rPr dirty="0" sz="2300" spc="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1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ability</a:t>
            </a:r>
            <a:r>
              <a:rPr dirty="0" sz="2300" spc="-5">
                <a:latin typeface="Calibri"/>
                <a:cs typeface="Calibri"/>
              </a:rPr>
              <a:t> </a:t>
            </a:r>
            <a:r>
              <a:rPr dirty="0" sz="2300" spc="-15">
                <a:latin typeface="Calibri"/>
                <a:cs typeface="Calibri"/>
              </a:rPr>
              <a:t>to</a:t>
            </a:r>
            <a:r>
              <a:rPr dirty="0" sz="2300" spc="5">
                <a:latin typeface="Calibri"/>
                <a:cs typeface="Calibri"/>
              </a:rPr>
              <a:t> </a:t>
            </a:r>
            <a:r>
              <a:rPr dirty="0" sz="2300" spc="-15">
                <a:latin typeface="Calibri"/>
                <a:cs typeface="Calibri"/>
              </a:rPr>
              <a:t>create</a:t>
            </a:r>
            <a:r>
              <a:rPr dirty="0" sz="2300" spc="10">
                <a:latin typeface="Calibri"/>
                <a:cs typeface="Calibri"/>
              </a:rPr>
              <a:t> </a:t>
            </a:r>
            <a:r>
              <a:rPr dirty="0" sz="2300" spc="-5">
                <a:latin typeface="Calibri"/>
                <a:cs typeface="Calibri"/>
              </a:rPr>
              <a:t>veins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0883" y="491076"/>
            <a:ext cx="2492796" cy="56490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4566" y="284733"/>
            <a:ext cx="249428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2F2A39"/>
                </a:solidFill>
                <a:latin typeface="Calibri"/>
                <a:cs typeface="Calibri"/>
              </a:rPr>
              <a:t>Login</a:t>
            </a:r>
            <a:r>
              <a:rPr dirty="0" sz="4400" spc="-70" b="1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4400" spc="-40" b="1">
                <a:solidFill>
                  <a:srgbClr val="2F2A39"/>
                </a:solidFill>
                <a:latin typeface="Calibri"/>
                <a:cs typeface="Calibri"/>
              </a:rPr>
              <a:t>Page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8083" y="137160"/>
            <a:ext cx="2508504" cy="21396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76627" y="5620513"/>
            <a:ext cx="8356854" cy="12374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91867" y="1484375"/>
            <a:ext cx="8328659" cy="41468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</a:t>
            </a:r>
            <a:r>
              <a:rPr dirty="0"/>
              <a:t>U</a:t>
            </a:r>
            <a:r>
              <a:rPr dirty="0" spc="-10"/>
              <a:t>B</a:t>
            </a:r>
            <a:r>
              <a:rPr dirty="0"/>
              <a:t>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3850" y="481965"/>
            <a:ext cx="3107723" cy="5740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4566" y="284733"/>
            <a:ext cx="308292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2F2A39"/>
                </a:solidFill>
                <a:latin typeface="Calibri"/>
                <a:cs typeface="Calibri"/>
              </a:rPr>
              <a:t>Student</a:t>
            </a:r>
            <a:r>
              <a:rPr dirty="0" sz="4400" spc="-100" b="1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4400" spc="-35" b="1">
                <a:solidFill>
                  <a:srgbClr val="2F2A39"/>
                </a:solidFill>
                <a:latin typeface="Calibri"/>
                <a:cs typeface="Calibri"/>
              </a:rPr>
              <a:t>Page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4348" y="106679"/>
            <a:ext cx="3528060" cy="21412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6816" y="6079230"/>
            <a:ext cx="8708898" cy="7787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2055" y="1592580"/>
            <a:ext cx="8680704" cy="44973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</a:t>
            </a:r>
            <a:r>
              <a:rPr dirty="0"/>
              <a:t>U</a:t>
            </a:r>
            <a:r>
              <a:rPr dirty="0" spc="-10"/>
              <a:t>B</a:t>
            </a:r>
            <a:r>
              <a:rPr dirty="0"/>
              <a:t>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0991" y="481965"/>
            <a:ext cx="3306400" cy="5740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4566" y="284733"/>
            <a:ext cx="330898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5" b="1">
                <a:solidFill>
                  <a:srgbClr val="2F2A39"/>
                </a:solidFill>
                <a:latin typeface="Calibri"/>
                <a:cs typeface="Calibri"/>
              </a:rPr>
              <a:t>Educator</a:t>
            </a:r>
            <a:r>
              <a:rPr dirty="0" sz="4400" spc="-75" b="1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4400" spc="-35" b="1">
                <a:solidFill>
                  <a:srgbClr val="2F2A39"/>
                </a:solidFill>
                <a:latin typeface="Calibri"/>
                <a:cs typeface="Calibri"/>
              </a:rPr>
              <a:t>Page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4348" y="51815"/>
            <a:ext cx="3742944" cy="2141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90344" y="5920739"/>
            <a:ext cx="8209026" cy="93725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05583" y="1694688"/>
            <a:ext cx="8180832" cy="423672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</a:t>
            </a:r>
            <a:r>
              <a:rPr dirty="0"/>
              <a:t>U</a:t>
            </a:r>
            <a:r>
              <a:rPr dirty="0" spc="-10"/>
              <a:t>B</a:t>
            </a:r>
            <a:r>
              <a:rPr dirty="0"/>
              <a:t>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355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1" y="620251"/>
            <a:ext cx="12102101" cy="62377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706120" marR="264795">
              <a:lnSpc>
                <a:spcPts val="2590"/>
              </a:lnSpc>
              <a:spcBef>
                <a:spcPts val="425"/>
              </a:spcBef>
              <a:buSzPct val="95833"/>
              <a:buAutoNum type="arabicPlain"/>
              <a:tabLst>
                <a:tab pos="1047115" algn="l"/>
              </a:tabLst>
            </a:pPr>
            <a:r>
              <a:rPr dirty="0" spc="-15">
                <a:hlinkClick r:id="rId3"/>
              </a:rPr>
              <a:t>https://www.researchgate.net/profile/Ban-N- </a:t>
            </a:r>
            <a:r>
              <a:rPr dirty="0" u="none" spc="-10">
                <a:hlinkClick r:id="rId3"/>
              </a:rPr>
              <a:t> </a:t>
            </a:r>
            <a:r>
              <a:rPr dirty="0" spc="-5">
                <a:hlinkClick r:id="rId3"/>
              </a:rPr>
              <a:t>Dhannoon/publication/322509087_Developing_an_End-to- </a:t>
            </a:r>
            <a:r>
              <a:rPr dirty="0" u="none">
                <a:hlinkClick r:id="rId3"/>
              </a:rPr>
              <a:t> </a:t>
            </a:r>
            <a:r>
              <a:rPr dirty="0" spc="-5">
                <a:hlinkClick r:id="rId3"/>
              </a:rPr>
              <a:t>End_Secure_Chat_Application/links/5a5d1134458515c03ede7ead/Developing-an- </a:t>
            </a:r>
            <a:r>
              <a:rPr dirty="0" u="none" spc="-530">
                <a:hlinkClick r:id="rId3"/>
              </a:rPr>
              <a:t> </a:t>
            </a:r>
            <a:r>
              <a:rPr dirty="0" spc="-5">
                <a:hlinkClick r:id="rId3"/>
              </a:rPr>
              <a:t>End-to-End-Secure-Chat-Application.pdf</a:t>
            </a:r>
            <a:r>
              <a:rPr dirty="0" u="none" spc="-5">
                <a:hlinkClick r:id="rId3"/>
              </a:rPr>
              <a:t>)</a:t>
            </a:r>
          </a:p>
          <a:p>
            <a:pPr marL="693420">
              <a:lnSpc>
                <a:spcPct val="100000"/>
              </a:lnSpc>
              <a:buAutoNum type="arabicPlain"/>
            </a:pPr>
          </a:p>
          <a:p>
            <a:pPr marL="693420">
              <a:lnSpc>
                <a:spcPct val="100000"/>
              </a:lnSpc>
              <a:spcBef>
                <a:spcPts val="50"/>
              </a:spcBef>
              <a:buAutoNum type="arabicPlain"/>
            </a:pPr>
            <a:endParaRPr sz="3300"/>
          </a:p>
          <a:p>
            <a:pPr marL="706120" marR="5080">
              <a:lnSpc>
                <a:spcPts val="2590"/>
              </a:lnSpc>
              <a:buSzPct val="95833"/>
              <a:buAutoNum type="arabicPlain"/>
              <a:tabLst>
                <a:tab pos="1047115" algn="l"/>
              </a:tabLst>
            </a:pPr>
            <a:r>
              <a:rPr dirty="0" u="none" spc="-10"/>
              <a:t>https:</a:t>
            </a:r>
            <a:r>
              <a:rPr dirty="0" u="none" spc="-10">
                <a:hlinkClick r:id="rId4"/>
              </a:rPr>
              <a:t>//w</a:t>
            </a:r>
            <a:r>
              <a:rPr dirty="0" u="none" spc="-10"/>
              <a:t>ww</a:t>
            </a:r>
            <a:r>
              <a:rPr dirty="0" u="none" spc="-10">
                <a:hlinkClick r:id="rId4"/>
              </a:rPr>
              <a:t>.irjmets.com/uploadedfiles/paper//issue_3_march_2022/20421/fina </a:t>
            </a:r>
            <a:r>
              <a:rPr dirty="0" u="none" spc="-530"/>
              <a:t> </a:t>
            </a:r>
            <a:r>
              <a:rPr dirty="0" u="none" spc="-5"/>
              <a:t>l/fin_irjmets1648743194.pdf</a:t>
            </a: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0580" y="213359"/>
            <a:ext cx="3415284" cy="127558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06500" y="333832"/>
            <a:ext cx="26695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solidFill>
                  <a:srgbClr val="F1F1F1"/>
                </a:solidFill>
                <a:latin typeface="Calibri"/>
                <a:cs typeface="Calibri"/>
              </a:rPr>
              <a:t>REFERENCE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303" y="137160"/>
            <a:ext cx="3157728" cy="213969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</a:t>
            </a:r>
            <a:r>
              <a:rPr dirty="0"/>
              <a:t>U</a:t>
            </a:r>
            <a:r>
              <a:rPr dirty="0" spc="-10"/>
              <a:t>B</a:t>
            </a:r>
            <a:r>
              <a:rPr dirty="0"/>
              <a:t>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89878" y="0"/>
            <a:ext cx="4802505" cy="5050790"/>
            <a:chOff x="7389878" y="0"/>
            <a:chExt cx="4802505" cy="5050790"/>
          </a:xfrm>
        </p:grpSpPr>
        <p:sp>
          <p:nvSpPr>
            <p:cNvPr id="3" name="object 3"/>
            <p:cNvSpPr/>
            <p:nvPr/>
          </p:nvSpPr>
          <p:spPr>
            <a:xfrm>
              <a:off x="8330297" y="0"/>
              <a:ext cx="3862070" cy="4185285"/>
            </a:xfrm>
            <a:custGeom>
              <a:avLst/>
              <a:gdLst/>
              <a:ahLst/>
              <a:cxnLst/>
              <a:rect l="l" t="t" r="r" b="b"/>
              <a:pathLst>
                <a:path w="3862070" h="4185285">
                  <a:moveTo>
                    <a:pt x="3861702" y="0"/>
                  </a:moveTo>
                  <a:lnTo>
                    <a:pt x="72530" y="0"/>
                  </a:lnTo>
                  <a:lnTo>
                    <a:pt x="48908" y="88900"/>
                  </a:lnTo>
                  <a:lnTo>
                    <a:pt x="39219" y="137010"/>
                  </a:lnTo>
                  <a:lnTo>
                    <a:pt x="30571" y="185431"/>
                  </a:lnTo>
                  <a:lnTo>
                    <a:pt x="22973" y="234149"/>
                  </a:lnTo>
                  <a:lnTo>
                    <a:pt x="16435" y="283151"/>
                  </a:lnTo>
                  <a:lnTo>
                    <a:pt x="10967" y="332425"/>
                  </a:lnTo>
                  <a:lnTo>
                    <a:pt x="6580" y="381957"/>
                  </a:lnTo>
                  <a:lnTo>
                    <a:pt x="3283" y="431736"/>
                  </a:lnTo>
                  <a:lnTo>
                    <a:pt x="1086" y="481748"/>
                  </a:lnTo>
                  <a:lnTo>
                    <a:pt x="0" y="531980"/>
                  </a:lnTo>
                  <a:lnTo>
                    <a:pt x="33" y="582420"/>
                  </a:lnTo>
                  <a:lnTo>
                    <a:pt x="1197" y="633055"/>
                  </a:lnTo>
                  <a:lnTo>
                    <a:pt x="3501" y="683873"/>
                  </a:lnTo>
                  <a:lnTo>
                    <a:pt x="6955" y="734859"/>
                  </a:lnTo>
                  <a:lnTo>
                    <a:pt x="11570" y="786002"/>
                  </a:lnTo>
                  <a:lnTo>
                    <a:pt x="20317" y="856506"/>
                  </a:lnTo>
                  <a:lnTo>
                    <a:pt x="32605" y="928822"/>
                  </a:lnTo>
                  <a:lnTo>
                    <a:pt x="48344" y="1002829"/>
                  </a:lnTo>
                  <a:lnTo>
                    <a:pt x="57479" y="1040429"/>
                  </a:lnTo>
                  <a:lnTo>
                    <a:pt x="67443" y="1078407"/>
                  </a:lnTo>
                  <a:lnTo>
                    <a:pt x="78226" y="1116747"/>
                  </a:lnTo>
                  <a:lnTo>
                    <a:pt x="89815" y="1155434"/>
                  </a:lnTo>
                  <a:lnTo>
                    <a:pt x="102201" y="1194453"/>
                  </a:lnTo>
                  <a:lnTo>
                    <a:pt x="115371" y="1233789"/>
                  </a:lnTo>
                  <a:lnTo>
                    <a:pt x="129314" y="1273427"/>
                  </a:lnTo>
                  <a:lnTo>
                    <a:pt x="144020" y="1313352"/>
                  </a:lnTo>
                  <a:lnTo>
                    <a:pt x="159476" y="1353548"/>
                  </a:lnTo>
                  <a:lnTo>
                    <a:pt x="175673" y="1394001"/>
                  </a:lnTo>
                  <a:lnTo>
                    <a:pt x="192599" y="1434695"/>
                  </a:lnTo>
                  <a:lnTo>
                    <a:pt x="210242" y="1475615"/>
                  </a:lnTo>
                  <a:lnTo>
                    <a:pt x="228592" y="1516746"/>
                  </a:lnTo>
                  <a:lnTo>
                    <a:pt x="247637" y="1558073"/>
                  </a:lnTo>
                  <a:lnTo>
                    <a:pt x="267367" y="1599581"/>
                  </a:lnTo>
                  <a:lnTo>
                    <a:pt x="287769" y="1641254"/>
                  </a:lnTo>
                  <a:lnTo>
                    <a:pt x="308834" y="1683078"/>
                  </a:lnTo>
                  <a:lnTo>
                    <a:pt x="330549" y="1725037"/>
                  </a:lnTo>
                  <a:lnTo>
                    <a:pt x="352904" y="1767116"/>
                  </a:lnTo>
                  <a:lnTo>
                    <a:pt x="375887" y="1809301"/>
                  </a:lnTo>
                  <a:lnTo>
                    <a:pt x="399488" y="1851575"/>
                  </a:lnTo>
                  <a:lnTo>
                    <a:pt x="423695" y="1893925"/>
                  </a:lnTo>
                  <a:lnTo>
                    <a:pt x="448497" y="1936333"/>
                  </a:lnTo>
                  <a:lnTo>
                    <a:pt x="473883" y="1978787"/>
                  </a:lnTo>
                  <a:lnTo>
                    <a:pt x="499841" y="2021270"/>
                  </a:lnTo>
                  <a:lnTo>
                    <a:pt x="526361" y="2063767"/>
                  </a:lnTo>
                  <a:lnTo>
                    <a:pt x="553432" y="2106264"/>
                  </a:lnTo>
                  <a:lnTo>
                    <a:pt x="581041" y="2148744"/>
                  </a:lnTo>
                  <a:lnTo>
                    <a:pt x="609179" y="2191193"/>
                  </a:lnTo>
                  <a:lnTo>
                    <a:pt x="637834" y="2233596"/>
                  </a:lnTo>
                  <a:lnTo>
                    <a:pt x="666995" y="2275938"/>
                  </a:lnTo>
                  <a:lnTo>
                    <a:pt x="696650" y="2318203"/>
                  </a:lnTo>
                  <a:lnTo>
                    <a:pt x="726789" y="2360377"/>
                  </a:lnTo>
                  <a:lnTo>
                    <a:pt x="757400" y="2402444"/>
                  </a:lnTo>
                  <a:lnTo>
                    <a:pt x="788472" y="2444389"/>
                  </a:lnTo>
                  <a:lnTo>
                    <a:pt x="819994" y="2486196"/>
                  </a:lnTo>
                  <a:lnTo>
                    <a:pt x="851955" y="2527852"/>
                  </a:lnTo>
                  <a:lnTo>
                    <a:pt x="884344" y="2569341"/>
                  </a:lnTo>
                  <a:lnTo>
                    <a:pt x="917150" y="2610647"/>
                  </a:lnTo>
                  <a:lnTo>
                    <a:pt x="950361" y="2651755"/>
                  </a:lnTo>
                  <a:lnTo>
                    <a:pt x="983966" y="2692651"/>
                  </a:lnTo>
                  <a:lnTo>
                    <a:pt x="1017954" y="2733319"/>
                  </a:lnTo>
                  <a:lnTo>
                    <a:pt x="1052314" y="2773744"/>
                  </a:lnTo>
                  <a:lnTo>
                    <a:pt x="1087036" y="2813911"/>
                  </a:lnTo>
                  <a:lnTo>
                    <a:pt x="1122106" y="2853804"/>
                  </a:lnTo>
                  <a:lnTo>
                    <a:pt x="1157516" y="2893410"/>
                  </a:lnTo>
                  <a:lnTo>
                    <a:pt x="1193252" y="2932711"/>
                  </a:lnTo>
                  <a:lnTo>
                    <a:pt x="1229305" y="2971695"/>
                  </a:lnTo>
                  <a:lnTo>
                    <a:pt x="1265663" y="3010344"/>
                  </a:lnTo>
                  <a:lnTo>
                    <a:pt x="1302315" y="3048645"/>
                  </a:lnTo>
                  <a:lnTo>
                    <a:pt x="1339249" y="3086581"/>
                  </a:lnTo>
                  <a:lnTo>
                    <a:pt x="1376456" y="3124139"/>
                  </a:lnTo>
                  <a:lnTo>
                    <a:pt x="1413922" y="3161302"/>
                  </a:lnTo>
                  <a:lnTo>
                    <a:pt x="1451638" y="3198055"/>
                  </a:lnTo>
                  <a:lnTo>
                    <a:pt x="1489592" y="3234385"/>
                  </a:lnTo>
                  <a:lnTo>
                    <a:pt x="1527773" y="3270274"/>
                  </a:lnTo>
                  <a:lnTo>
                    <a:pt x="1566170" y="3305709"/>
                  </a:lnTo>
                  <a:lnTo>
                    <a:pt x="1604772" y="3340673"/>
                  </a:lnTo>
                  <a:lnTo>
                    <a:pt x="1643567" y="3375153"/>
                  </a:lnTo>
                  <a:lnTo>
                    <a:pt x="1682544" y="3409133"/>
                  </a:lnTo>
                  <a:lnTo>
                    <a:pt x="1721693" y="3442597"/>
                  </a:lnTo>
                  <a:lnTo>
                    <a:pt x="1761002" y="3475530"/>
                  </a:lnTo>
                  <a:lnTo>
                    <a:pt x="1800460" y="3507918"/>
                  </a:lnTo>
                  <a:lnTo>
                    <a:pt x="1840055" y="3539746"/>
                  </a:lnTo>
                  <a:lnTo>
                    <a:pt x="1879777" y="3570997"/>
                  </a:lnTo>
                  <a:lnTo>
                    <a:pt x="1919615" y="3601658"/>
                  </a:lnTo>
                  <a:lnTo>
                    <a:pt x="1959557" y="3631712"/>
                  </a:lnTo>
                  <a:lnTo>
                    <a:pt x="1999592" y="3661145"/>
                  </a:lnTo>
                  <a:lnTo>
                    <a:pt x="2039709" y="3689942"/>
                  </a:lnTo>
                  <a:lnTo>
                    <a:pt x="2079897" y="3718087"/>
                  </a:lnTo>
                  <a:lnTo>
                    <a:pt x="2120144" y="3745565"/>
                  </a:lnTo>
                  <a:lnTo>
                    <a:pt x="2160441" y="3772362"/>
                  </a:lnTo>
                  <a:lnTo>
                    <a:pt x="2200774" y="3798462"/>
                  </a:lnTo>
                  <a:lnTo>
                    <a:pt x="2241134" y="3823849"/>
                  </a:lnTo>
                  <a:lnTo>
                    <a:pt x="2281509" y="3848510"/>
                  </a:lnTo>
                  <a:lnTo>
                    <a:pt x="2321888" y="3872428"/>
                  </a:lnTo>
                  <a:lnTo>
                    <a:pt x="2362260" y="3895589"/>
                  </a:lnTo>
                  <a:lnTo>
                    <a:pt x="2402613" y="3917977"/>
                  </a:lnTo>
                  <a:lnTo>
                    <a:pt x="2442937" y="3939577"/>
                  </a:lnTo>
                  <a:lnTo>
                    <a:pt x="2483220" y="3960375"/>
                  </a:lnTo>
                  <a:lnTo>
                    <a:pt x="2523451" y="3980354"/>
                  </a:lnTo>
                  <a:lnTo>
                    <a:pt x="2563619" y="3999501"/>
                  </a:lnTo>
                  <a:lnTo>
                    <a:pt x="2603714" y="4017799"/>
                  </a:lnTo>
                  <a:lnTo>
                    <a:pt x="2643723" y="4035234"/>
                  </a:lnTo>
                  <a:lnTo>
                    <a:pt x="2683635" y="4051790"/>
                  </a:lnTo>
                  <a:lnTo>
                    <a:pt x="2723440" y="4067453"/>
                  </a:lnTo>
                  <a:lnTo>
                    <a:pt x="2763126" y="4082207"/>
                  </a:lnTo>
                  <a:lnTo>
                    <a:pt x="2802683" y="4096036"/>
                  </a:lnTo>
                  <a:lnTo>
                    <a:pt x="2842098" y="4108927"/>
                  </a:lnTo>
                  <a:lnTo>
                    <a:pt x="2881361" y="4120864"/>
                  </a:lnTo>
                  <a:lnTo>
                    <a:pt x="2920461" y="4131832"/>
                  </a:lnTo>
                  <a:lnTo>
                    <a:pt x="2959386" y="4141815"/>
                  </a:lnTo>
                  <a:lnTo>
                    <a:pt x="2998126" y="4150798"/>
                  </a:lnTo>
                  <a:lnTo>
                    <a:pt x="3036669" y="4158767"/>
                  </a:lnTo>
                  <a:lnTo>
                    <a:pt x="3075004" y="4165705"/>
                  </a:lnTo>
                  <a:lnTo>
                    <a:pt x="3113119" y="4171599"/>
                  </a:lnTo>
                  <a:lnTo>
                    <a:pt x="3151005" y="4176433"/>
                  </a:lnTo>
                  <a:lnTo>
                    <a:pt x="3226041" y="4182860"/>
                  </a:lnTo>
                  <a:lnTo>
                    <a:pt x="3300021" y="4184865"/>
                  </a:lnTo>
                  <a:lnTo>
                    <a:pt x="3336588" y="4184171"/>
                  </a:lnTo>
                  <a:lnTo>
                    <a:pt x="3408820" y="4179316"/>
                  </a:lnTo>
                  <a:lnTo>
                    <a:pt x="3462896" y="4172472"/>
                  </a:lnTo>
                  <a:lnTo>
                    <a:pt x="3515659" y="4162984"/>
                  </a:lnTo>
                  <a:lnTo>
                    <a:pt x="3567123" y="4150910"/>
                  </a:lnTo>
                  <a:lnTo>
                    <a:pt x="3617301" y="4136305"/>
                  </a:lnTo>
                  <a:lnTo>
                    <a:pt x="3666207" y="4119226"/>
                  </a:lnTo>
                  <a:lnTo>
                    <a:pt x="3713855" y="4099729"/>
                  </a:lnTo>
                  <a:lnTo>
                    <a:pt x="3760258" y="4077871"/>
                  </a:lnTo>
                  <a:lnTo>
                    <a:pt x="3805429" y="4053708"/>
                  </a:lnTo>
                  <a:lnTo>
                    <a:pt x="3849383" y="4027297"/>
                  </a:lnTo>
                  <a:lnTo>
                    <a:pt x="3861702" y="4018533"/>
                  </a:lnTo>
                  <a:lnTo>
                    <a:pt x="3861702" y="0"/>
                  </a:lnTo>
                  <a:close/>
                </a:path>
              </a:pathLst>
            </a:custGeom>
            <a:solidFill>
              <a:srgbClr val="E361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389878" y="0"/>
              <a:ext cx="4802505" cy="4017645"/>
            </a:xfrm>
            <a:custGeom>
              <a:avLst/>
              <a:gdLst/>
              <a:ahLst/>
              <a:cxnLst/>
              <a:rect l="l" t="t" r="r" b="b"/>
              <a:pathLst>
                <a:path w="4802505" h="4017645">
                  <a:moveTo>
                    <a:pt x="4802121" y="0"/>
                  </a:moveTo>
                  <a:lnTo>
                    <a:pt x="2063747" y="0"/>
                  </a:lnTo>
                  <a:lnTo>
                    <a:pt x="1919475" y="89026"/>
                  </a:lnTo>
                  <a:lnTo>
                    <a:pt x="1873642" y="119639"/>
                  </a:lnTo>
                  <a:lnTo>
                    <a:pt x="1828028" y="150710"/>
                  </a:lnTo>
                  <a:lnTo>
                    <a:pt x="1782649" y="182227"/>
                  </a:lnTo>
                  <a:lnTo>
                    <a:pt x="1737519" y="214180"/>
                  </a:lnTo>
                  <a:lnTo>
                    <a:pt x="1692650" y="246558"/>
                  </a:lnTo>
                  <a:lnTo>
                    <a:pt x="1648056" y="279349"/>
                  </a:lnTo>
                  <a:lnTo>
                    <a:pt x="1603753" y="312542"/>
                  </a:lnTo>
                  <a:lnTo>
                    <a:pt x="1559753" y="346126"/>
                  </a:lnTo>
                  <a:lnTo>
                    <a:pt x="1516071" y="380090"/>
                  </a:lnTo>
                  <a:lnTo>
                    <a:pt x="1472719" y="414422"/>
                  </a:lnTo>
                  <a:lnTo>
                    <a:pt x="1429714" y="449112"/>
                  </a:lnTo>
                  <a:lnTo>
                    <a:pt x="1387067" y="484149"/>
                  </a:lnTo>
                  <a:lnTo>
                    <a:pt x="1344793" y="519521"/>
                  </a:lnTo>
                  <a:lnTo>
                    <a:pt x="1302906" y="555217"/>
                  </a:lnTo>
                  <a:lnTo>
                    <a:pt x="1261419" y="591225"/>
                  </a:lnTo>
                  <a:lnTo>
                    <a:pt x="1220347" y="627536"/>
                  </a:lnTo>
                  <a:lnTo>
                    <a:pt x="1179704" y="664137"/>
                  </a:lnTo>
                  <a:lnTo>
                    <a:pt x="1139503" y="701018"/>
                  </a:lnTo>
                  <a:lnTo>
                    <a:pt x="1099758" y="738167"/>
                  </a:lnTo>
                  <a:lnTo>
                    <a:pt x="1060483" y="775573"/>
                  </a:lnTo>
                  <a:lnTo>
                    <a:pt x="1021692" y="813225"/>
                  </a:lnTo>
                  <a:lnTo>
                    <a:pt x="983399" y="851111"/>
                  </a:lnTo>
                  <a:lnTo>
                    <a:pt x="945617" y="889222"/>
                  </a:lnTo>
                  <a:lnTo>
                    <a:pt x="908361" y="927545"/>
                  </a:lnTo>
                  <a:lnTo>
                    <a:pt x="871645" y="966069"/>
                  </a:lnTo>
                  <a:lnTo>
                    <a:pt x="835482" y="1004784"/>
                  </a:lnTo>
                  <a:lnTo>
                    <a:pt x="799886" y="1043678"/>
                  </a:lnTo>
                  <a:lnTo>
                    <a:pt x="764871" y="1082739"/>
                  </a:lnTo>
                  <a:lnTo>
                    <a:pt x="730451" y="1121957"/>
                  </a:lnTo>
                  <a:lnTo>
                    <a:pt x="696639" y="1161321"/>
                  </a:lnTo>
                  <a:lnTo>
                    <a:pt x="663451" y="1200819"/>
                  </a:lnTo>
                  <a:lnTo>
                    <a:pt x="630899" y="1240441"/>
                  </a:lnTo>
                  <a:lnTo>
                    <a:pt x="598997" y="1280175"/>
                  </a:lnTo>
                  <a:lnTo>
                    <a:pt x="567760" y="1320009"/>
                  </a:lnTo>
                  <a:lnTo>
                    <a:pt x="537200" y="1359934"/>
                  </a:lnTo>
                  <a:lnTo>
                    <a:pt x="507333" y="1399937"/>
                  </a:lnTo>
                  <a:lnTo>
                    <a:pt x="478172" y="1440007"/>
                  </a:lnTo>
                  <a:lnTo>
                    <a:pt x="449731" y="1480134"/>
                  </a:lnTo>
                  <a:lnTo>
                    <a:pt x="422023" y="1520306"/>
                  </a:lnTo>
                  <a:lnTo>
                    <a:pt x="395062" y="1560512"/>
                  </a:lnTo>
                  <a:lnTo>
                    <a:pt x="368864" y="1600741"/>
                  </a:lnTo>
                  <a:lnTo>
                    <a:pt x="343440" y="1640981"/>
                  </a:lnTo>
                  <a:lnTo>
                    <a:pt x="318806" y="1681223"/>
                  </a:lnTo>
                  <a:lnTo>
                    <a:pt x="294974" y="1721453"/>
                  </a:lnTo>
                  <a:lnTo>
                    <a:pt x="271960" y="1761662"/>
                  </a:lnTo>
                  <a:lnTo>
                    <a:pt x="249776" y="1801838"/>
                  </a:lnTo>
                  <a:lnTo>
                    <a:pt x="228437" y="1841969"/>
                  </a:lnTo>
                  <a:lnTo>
                    <a:pt x="207956" y="1882046"/>
                  </a:lnTo>
                  <a:lnTo>
                    <a:pt x="188348" y="1922056"/>
                  </a:lnTo>
                  <a:lnTo>
                    <a:pt x="169626" y="1961989"/>
                  </a:lnTo>
                  <a:lnTo>
                    <a:pt x="151804" y="2001833"/>
                  </a:lnTo>
                  <a:lnTo>
                    <a:pt x="134896" y="2041577"/>
                  </a:lnTo>
                  <a:lnTo>
                    <a:pt x="118917" y="2081210"/>
                  </a:lnTo>
                  <a:lnTo>
                    <a:pt x="103879" y="2120721"/>
                  </a:lnTo>
                  <a:lnTo>
                    <a:pt x="89796" y="2160098"/>
                  </a:lnTo>
                  <a:lnTo>
                    <a:pt x="76683" y="2199331"/>
                  </a:lnTo>
                  <a:lnTo>
                    <a:pt x="64554" y="2238409"/>
                  </a:lnTo>
                  <a:lnTo>
                    <a:pt x="53421" y="2277319"/>
                  </a:lnTo>
                  <a:lnTo>
                    <a:pt x="43300" y="2316052"/>
                  </a:lnTo>
                  <a:lnTo>
                    <a:pt x="34204" y="2354595"/>
                  </a:lnTo>
                  <a:lnTo>
                    <a:pt x="26147" y="2392939"/>
                  </a:lnTo>
                  <a:lnTo>
                    <a:pt x="19142" y="2431071"/>
                  </a:lnTo>
                  <a:lnTo>
                    <a:pt x="13204" y="2468980"/>
                  </a:lnTo>
                  <a:lnTo>
                    <a:pt x="4584" y="2544086"/>
                  </a:lnTo>
                  <a:lnTo>
                    <a:pt x="396" y="2618168"/>
                  </a:lnTo>
                  <a:lnTo>
                    <a:pt x="0" y="2654797"/>
                  </a:lnTo>
                  <a:lnTo>
                    <a:pt x="753" y="2691137"/>
                  </a:lnTo>
                  <a:lnTo>
                    <a:pt x="5764" y="2762903"/>
                  </a:lnTo>
                  <a:lnTo>
                    <a:pt x="15542" y="2833377"/>
                  </a:lnTo>
                  <a:lnTo>
                    <a:pt x="30196" y="2902470"/>
                  </a:lnTo>
                  <a:lnTo>
                    <a:pt x="49838" y="2970092"/>
                  </a:lnTo>
                  <a:lnTo>
                    <a:pt x="74580" y="3036155"/>
                  </a:lnTo>
                  <a:lnTo>
                    <a:pt x="103580" y="3098684"/>
                  </a:lnTo>
                  <a:lnTo>
                    <a:pt x="136521" y="3157417"/>
                  </a:lnTo>
                  <a:lnTo>
                    <a:pt x="174107" y="3214168"/>
                  </a:lnTo>
                  <a:lnTo>
                    <a:pt x="216192" y="3268941"/>
                  </a:lnTo>
                  <a:lnTo>
                    <a:pt x="262633" y="3321741"/>
                  </a:lnTo>
                  <a:lnTo>
                    <a:pt x="313283" y="3372573"/>
                  </a:lnTo>
                  <a:lnTo>
                    <a:pt x="367997" y="3421440"/>
                  </a:lnTo>
                  <a:lnTo>
                    <a:pt x="426631" y="3468346"/>
                  </a:lnTo>
                  <a:lnTo>
                    <a:pt x="457372" y="3491066"/>
                  </a:lnTo>
                  <a:lnTo>
                    <a:pt x="489039" y="3513297"/>
                  </a:lnTo>
                  <a:lnTo>
                    <a:pt x="521613" y="3535040"/>
                  </a:lnTo>
                  <a:lnTo>
                    <a:pt x="555076" y="3556296"/>
                  </a:lnTo>
                  <a:lnTo>
                    <a:pt x="589410" y="3577065"/>
                  </a:lnTo>
                  <a:lnTo>
                    <a:pt x="624597" y="3597348"/>
                  </a:lnTo>
                  <a:lnTo>
                    <a:pt x="660619" y="3617145"/>
                  </a:lnTo>
                  <a:lnTo>
                    <a:pt x="697458" y="3636457"/>
                  </a:lnTo>
                  <a:lnTo>
                    <a:pt x="735095" y="3655284"/>
                  </a:lnTo>
                  <a:lnTo>
                    <a:pt x="773512" y="3673627"/>
                  </a:lnTo>
                  <a:lnTo>
                    <a:pt x="812692" y="3691486"/>
                  </a:lnTo>
                  <a:lnTo>
                    <a:pt x="852615" y="3708862"/>
                  </a:lnTo>
                  <a:lnTo>
                    <a:pt x="893265" y="3725756"/>
                  </a:lnTo>
                  <a:lnTo>
                    <a:pt x="934622" y="3742168"/>
                  </a:lnTo>
                  <a:lnTo>
                    <a:pt x="976669" y="3758098"/>
                  </a:lnTo>
                  <a:lnTo>
                    <a:pt x="1019388" y="3773548"/>
                  </a:lnTo>
                  <a:lnTo>
                    <a:pt x="1062760" y="3788517"/>
                  </a:lnTo>
                  <a:lnTo>
                    <a:pt x="1106767" y="3803006"/>
                  </a:lnTo>
                  <a:lnTo>
                    <a:pt x="1151391" y="3817016"/>
                  </a:lnTo>
                  <a:lnTo>
                    <a:pt x="1196614" y="3830547"/>
                  </a:lnTo>
                  <a:lnTo>
                    <a:pt x="1242418" y="3843600"/>
                  </a:lnTo>
                  <a:lnTo>
                    <a:pt x="1288785" y="3856175"/>
                  </a:lnTo>
                  <a:lnTo>
                    <a:pt x="1335696" y="3868273"/>
                  </a:lnTo>
                  <a:lnTo>
                    <a:pt x="1383133" y="3879894"/>
                  </a:lnTo>
                  <a:lnTo>
                    <a:pt x="1431079" y="3891040"/>
                  </a:lnTo>
                  <a:lnTo>
                    <a:pt x="1479515" y="3901709"/>
                  </a:lnTo>
                  <a:lnTo>
                    <a:pt x="1528423" y="3911904"/>
                  </a:lnTo>
                  <a:lnTo>
                    <a:pt x="1577785" y="3921624"/>
                  </a:lnTo>
                  <a:lnTo>
                    <a:pt x="1627583" y="3930871"/>
                  </a:lnTo>
                  <a:lnTo>
                    <a:pt x="1677798" y="3939644"/>
                  </a:lnTo>
                  <a:lnTo>
                    <a:pt x="1728413" y="3947944"/>
                  </a:lnTo>
                  <a:lnTo>
                    <a:pt x="1779409" y="3955772"/>
                  </a:lnTo>
                  <a:lnTo>
                    <a:pt x="1830768" y="3963128"/>
                  </a:lnTo>
                  <a:lnTo>
                    <a:pt x="1882472" y="3970013"/>
                  </a:lnTo>
                  <a:lnTo>
                    <a:pt x="1934503" y="3976427"/>
                  </a:lnTo>
                  <a:lnTo>
                    <a:pt x="1986843" y="3982371"/>
                  </a:lnTo>
                  <a:lnTo>
                    <a:pt x="2039474" y="3987845"/>
                  </a:lnTo>
                  <a:lnTo>
                    <a:pt x="2092377" y="3992850"/>
                  </a:lnTo>
                  <a:lnTo>
                    <a:pt x="2145534" y="3997387"/>
                  </a:lnTo>
                  <a:lnTo>
                    <a:pt x="2198928" y="4001456"/>
                  </a:lnTo>
                  <a:lnTo>
                    <a:pt x="2252539" y="4005057"/>
                  </a:lnTo>
                  <a:lnTo>
                    <a:pt x="2306351" y="4008191"/>
                  </a:lnTo>
                  <a:lnTo>
                    <a:pt x="2360344" y="4010859"/>
                  </a:lnTo>
                  <a:lnTo>
                    <a:pt x="2414501" y="4013061"/>
                  </a:lnTo>
                  <a:lnTo>
                    <a:pt x="2468804" y="4014798"/>
                  </a:lnTo>
                  <a:lnTo>
                    <a:pt x="2523233" y="4016069"/>
                  </a:lnTo>
                  <a:lnTo>
                    <a:pt x="2577773" y="4016877"/>
                  </a:lnTo>
                  <a:lnTo>
                    <a:pt x="2632403" y="4017221"/>
                  </a:lnTo>
                  <a:lnTo>
                    <a:pt x="2687106" y="4017102"/>
                  </a:lnTo>
                  <a:lnTo>
                    <a:pt x="2741864" y="4016520"/>
                  </a:lnTo>
                  <a:lnTo>
                    <a:pt x="2796659" y="4015476"/>
                  </a:lnTo>
                  <a:lnTo>
                    <a:pt x="2851472" y="4013970"/>
                  </a:lnTo>
                  <a:lnTo>
                    <a:pt x="2906286" y="4012004"/>
                  </a:lnTo>
                  <a:lnTo>
                    <a:pt x="2961082" y="4009576"/>
                  </a:lnTo>
                  <a:lnTo>
                    <a:pt x="3015842" y="4006689"/>
                  </a:lnTo>
                  <a:lnTo>
                    <a:pt x="3070549" y="4003343"/>
                  </a:lnTo>
                  <a:lnTo>
                    <a:pt x="3125183" y="3999538"/>
                  </a:lnTo>
                  <a:lnTo>
                    <a:pt x="3179726" y="3995274"/>
                  </a:lnTo>
                  <a:lnTo>
                    <a:pt x="3234162" y="3990553"/>
                  </a:lnTo>
                  <a:lnTo>
                    <a:pt x="3288471" y="3985374"/>
                  </a:lnTo>
                  <a:lnTo>
                    <a:pt x="3342635" y="3979738"/>
                  </a:lnTo>
                  <a:lnTo>
                    <a:pt x="3396636" y="3973647"/>
                  </a:lnTo>
                  <a:lnTo>
                    <a:pt x="3450457" y="3967099"/>
                  </a:lnTo>
                  <a:lnTo>
                    <a:pt x="3504078" y="3960097"/>
                  </a:lnTo>
                  <a:lnTo>
                    <a:pt x="3557482" y="3952640"/>
                  </a:lnTo>
                  <a:lnTo>
                    <a:pt x="3610651" y="3944729"/>
                  </a:lnTo>
                  <a:lnTo>
                    <a:pt x="3663566" y="3936365"/>
                  </a:lnTo>
                  <a:lnTo>
                    <a:pt x="3708941" y="3928748"/>
                  </a:lnTo>
                  <a:lnTo>
                    <a:pt x="3754839" y="3920588"/>
                  </a:lnTo>
                  <a:lnTo>
                    <a:pt x="3801236" y="3911884"/>
                  </a:lnTo>
                  <a:lnTo>
                    <a:pt x="3848109" y="3902636"/>
                  </a:lnTo>
                  <a:lnTo>
                    <a:pt x="3895436" y="3892844"/>
                  </a:lnTo>
                  <a:lnTo>
                    <a:pt x="3943192" y="3882507"/>
                  </a:lnTo>
                  <a:lnTo>
                    <a:pt x="3991355" y="3871625"/>
                  </a:lnTo>
                  <a:lnTo>
                    <a:pt x="4039902" y="3860199"/>
                  </a:lnTo>
                  <a:lnTo>
                    <a:pt x="4088810" y="3848227"/>
                  </a:lnTo>
                  <a:lnTo>
                    <a:pt x="4138055" y="3835709"/>
                  </a:lnTo>
                  <a:lnTo>
                    <a:pt x="4187614" y="3822645"/>
                  </a:lnTo>
                  <a:lnTo>
                    <a:pt x="4237465" y="3809035"/>
                  </a:lnTo>
                  <a:lnTo>
                    <a:pt x="4287584" y="3794879"/>
                  </a:lnTo>
                  <a:lnTo>
                    <a:pt x="4337948" y="3780176"/>
                  </a:lnTo>
                  <a:lnTo>
                    <a:pt x="4388533" y="3764926"/>
                  </a:lnTo>
                  <a:lnTo>
                    <a:pt x="4439318" y="3749129"/>
                  </a:lnTo>
                  <a:lnTo>
                    <a:pt x="4490278" y="3732785"/>
                  </a:lnTo>
                  <a:lnTo>
                    <a:pt x="4541390" y="3715893"/>
                  </a:lnTo>
                  <a:lnTo>
                    <a:pt x="4802121" y="3620389"/>
                  </a:lnTo>
                  <a:lnTo>
                    <a:pt x="4802121" y="0"/>
                  </a:lnTo>
                  <a:close/>
                </a:path>
              </a:pathLst>
            </a:custGeom>
            <a:solidFill>
              <a:srgbClr val="8DB0C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398023" y="3867911"/>
              <a:ext cx="794385" cy="1183005"/>
            </a:xfrm>
            <a:custGeom>
              <a:avLst/>
              <a:gdLst/>
              <a:ahLst/>
              <a:cxnLst/>
              <a:rect l="l" t="t" r="r" b="b"/>
              <a:pathLst>
                <a:path w="794384" h="1183004">
                  <a:moveTo>
                    <a:pt x="793976" y="0"/>
                  </a:moveTo>
                  <a:lnTo>
                    <a:pt x="696694" y="18542"/>
                  </a:lnTo>
                  <a:lnTo>
                    <a:pt x="653507" y="32339"/>
                  </a:lnTo>
                  <a:lnTo>
                    <a:pt x="609805" y="49385"/>
                  </a:lnTo>
                  <a:lnTo>
                    <a:pt x="565792" y="69621"/>
                  </a:lnTo>
                  <a:lnTo>
                    <a:pt x="521667" y="92988"/>
                  </a:lnTo>
                  <a:lnTo>
                    <a:pt x="477635" y="119427"/>
                  </a:lnTo>
                  <a:lnTo>
                    <a:pt x="433895" y="148880"/>
                  </a:lnTo>
                  <a:lnTo>
                    <a:pt x="390651" y="181288"/>
                  </a:lnTo>
                  <a:lnTo>
                    <a:pt x="348104" y="216592"/>
                  </a:lnTo>
                  <a:lnTo>
                    <a:pt x="306456" y="254734"/>
                  </a:lnTo>
                  <a:lnTo>
                    <a:pt x="265910" y="295656"/>
                  </a:lnTo>
                  <a:lnTo>
                    <a:pt x="227382" y="338787"/>
                  </a:lnTo>
                  <a:lnTo>
                    <a:pt x="191687" y="382852"/>
                  </a:lnTo>
                  <a:lnTo>
                    <a:pt x="158875" y="427642"/>
                  </a:lnTo>
                  <a:lnTo>
                    <a:pt x="128995" y="472949"/>
                  </a:lnTo>
                  <a:lnTo>
                    <a:pt x="102094" y="518564"/>
                  </a:lnTo>
                  <a:lnTo>
                    <a:pt x="78221" y="564281"/>
                  </a:lnTo>
                  <a:lnTo>
                    <a:pt x="57426" y="609891"/>
                  </a:lnTo>
                  <a:lnTo>
                    <a:pt x="39756" y="655185"/>
                  </a:lnTo>
                  <a:lnTo>
                    <a:pt x="25261" y="699957"/>
                  </a:lnTo>
                  <a:lnTo>
                    <a:pt x="13989" y="743997"/>
                  </a:lnTo>
                  <a:lnTo>
                    <a:pt x="5989" y="787098"/>
                  </a:lnTo>
                  <a:lnTo>
                    <a:pt x="1310" y="829052"/>
                  </a:lnTo>
                  <a:lnTo>
                    <a:pt x="0" y="869651"/>
                  </a:lnTo>
                  <a:lnTo>
                    <a:pt x="2107" y="908687"/>
                  </a:lnTo>
                  <a:lnTo>
                    <a:pt x="16770" y="981236"/>
                  </a:lnTo>
                  <a:lnTo>
                    <a:pt x="45689" y="1045036"/>
                  </a:lnTo>
                  <a:lnTo>
                    <a:pt x="89253" y="1098423"/>
                  </a:lnTo>
                  <a:lnTo>
                    <a:pt x="146048" y="1135542"/>
                  </a:lnTo>
                  <a:lnTo>
                    <a:pt x="182194" y="1150069"/>
                  </a:lnTo>
                  <a:lnTo>
                    <a:pt x="222863" y="1161914"/>
                  </a:lnTo>
                  <a:lnTo>
                    <a:pt x="267573" y="1171084"/>
                  </a:lnTo>
                  <a:lnTo>
                    <a:pt x="315843" y="1177583"/>
                  </a:lnTo>
                  <a:lnTo>
                    <a:pt x="367192" y="1181417"/>
                  </a:lnTo>
                  <a:lnTo>
                    <a:pt x="421138" y="1182592"/>
                  </a:lnTo>
                  <a:lnTo>
                    <a:pt x="477200" y="1181113"/>
                  </a:lnTo>
                  <a:lnTo>
                    <a:pt x="534895" y="1176987"/>
                  </a:lnTo>
                  <a:lnTo>
                    <a:pt x="593743" y="1170217"/>
                  </a:lnTo>
                  <a:lnTo>
                    <a:pt x="653262" y="1160811"/>
                  </a:lnTo>
                  <a:lnTo>
                    <a:pt x="712970" y="1148773"/>
                  </a:lnTo>
                  <a:lnTo>
                    <a:pt x="772386" y="1134110"/>
                  </a:lnTo>
                  <a:lnTo>
                    <a:pt x="793976" y="1126744"/>
                  </a:lnTo>
                  <a:lnTo>
                    <a:pt x="793976" y="0"/>
                  </a:lnTo>
                  <a:close/>
                </a:path>
              </a:pathLst>
            </a:custGeom>
            <a:solidFill>
              <a:srgbClr val="40355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6384179" y="1649119"/>
            <a:ext cx="876300" cy="890905"/>
          </a:xfrm>
          <a:custGeom>
            <a:avLst/>
            <a:gdLst/>
            <a:ahLst/>
            <a:cxnLst/>
            <a:rect l="l" t="t" r="r" b="b"/>
            <a:pathLst>
              <a:path w="876300" h="890905">
                <a:moveTo>
                  <a:pt x="429925" y="0"/>
                </a:moveTo>
                <a:lnTo>
                  <a:pt x="385851" y="5268"/>
                </a:lnTo>
                <a:lnTo>
                  <a:pt x="342813" y="17181"/>
                </a:lnTo>
                <a:lnTo>
                  <a:pt x="301068" y="34897"/>
                </a:lnTo>
                <a:lnTo>
                  <a:pt x="260875" y="57573"/>
                </a:lnTo>
                <a:lnTo>
                  <a:pt x="222494" y="84367"/>
                </a:lnTo>
                <a:lnTo>
                  <a:pt x="186183" y="114436"/>
                </a:lnTo>
                <a:lnTo>
                  <a:pt x="152200" y="146938"/>
                </a:lnTo>
                <a:lnTo>
                  <a:pt x="120805" y="181030"/>
                </a:lnTo>
                <a:lnTo>
                  <a:pt x="92255" y="215871"/>
                </a:lnTo>
                <a:lnTo>
                  <a:pt x="66811" y="250618"/>
                </a:lnTo>
                <a:lnTo>
                  <a:pt x="44731" y="284428"/>
                </a:lnTo>
                <a:lnTo>
                  <a:pt x="10698" y="352731"/>
                </a:lnTo>
                <a:lnTo>
                  <a:pt x="2023" y="391072"/>
                </a:lnTo>
                <a:lnTo>
                  <a:pt x="0" y="431010"/>
                </a:lnTo>
                <a:lnTo>
                  <a:pt x="4375" y="472076"/>
                </a:lnTo>
                <a:lnTo>
                  <a:pt x="14901" y="513799"/>
                </a:lnTo>
                <a:lnTo>
                  <a:pt x="31325" y="555709"/>
                </a:lnTo>
                <a:lnTo>
                  <a:pt x="53398" y="597335"/>
                </a:lnTo>
                <a:lnTo>
                  <a:pt x="80869" y="638208"/>
                </a:lnTo>
                <a:lnTo>
                  <a:pt x="113488" y="677857"/>
                </a:lnTo>
                <a:lnTo>
                  <a:pt x="151004" y="715812"/>
                </a:lnTo>
                <a:lnTo>
                  <a:pt x="193167" y="751602"/>
                </a:lnTo>
                <a:lnTo>
                  <a:pt x="239727" y="784757"/>
                </a:lnTo>
                <a:lnTo>
                  <a:pt x="290432" y="814807"/>
                </a:lnTo>
                <a:lnTo>
                  <a:pt x="342988" y="840106"/>
                </a:lnTo>
                <a:lnTo>
                  <a:pt x="395962" y="860291"/>
                </a:lnTo>
                <a:lnTo>
                  <a:pt x="448815" y="875412"/>
                </a:lnTo>
                <a:lnTo>
                  <a:pt x="501008" y="885518"/>
                </a:lnTo>
                <a:lnTo>
                  <a:pt x="552005" y="890658"/>
                </a:lnTo>
                <a:lnTo>
                  <a:pt x="601266" y="890882"/>
                </a:lnTo>
                <a:lnTo>
                  <a:pt x="648253" y="886239"/>
                </a:lnTo>
                <a:lnTo>
                  <a:pt x="692428" y="876778"/>
                </a:lnTo>
                <a:lnTo>
                  <a:pt x="733253" y="862548"/>
                </a:lnTo>
                <a:lnTo>
                  <a:pt x="770188" y="843599"/>
                </a:lnTo>
                <a:lnTo>
                  <a:pt x="802697" y="819979"/>
                </a:lnTo>
                <a:lnTo>
                  <a:pt x="830241" y="791739"/>
                </a:lnTo>
                <a:lnTo>
                  <a:pt x="852280" y="758927"/>
                </a:lnTo>
                <a:lnTo>
                  <a:pt x="871777" y="698024"/>
                </a:lnTo>
                <a:lnTo>
                  <a:pt x="875814" y="620108"/>
                </a:lnTo>
                <a:lnTo>
                  <a:pt x="872386" y="576384"/>
                </a:lnTo>
                <a:lnTo>
                  <a:pt x="865517" y="530346"/>
                </a:lnTo>
                <a:lnTo>
                  <a:pt x="855345" y="482639"/>
                </a:lnTo>
                <a:lnTo>
                  <a:pt x="842012" y="433908"/>
                </a:lnTo>
                <a:lnTo>
                  <a:pt x="825658" y="384801"/>
                </a:lnTo>
                <a:lnTo>
                  <a:pt x="806424" y="335963"/>
                </a:lnTo>
                <a:lnTo>
                  <a:pt x="784452" y="288041"/>
                </a:lnTo>
                <a:lnTo>
                  <a:pt x="759881" y="241680"/>
                </a:lnTo>
                <a:lnTo>
                  <a:pt x="732852" y="197526"/>
                </a:lnTo>
                <a:lnTo>
                  <a:pt x="703506" y="156227"/>
                </a:lnTo>
                <a:lnTo>
                  <a:pt x="671984" y="118427"/>
                </a:lnTo>
                <a:lnTo>
                  <a:pt x="638427" y="84773"/>
                </a:lnTo>
                <a:lnTo>
                  <a:pt x="602975" y="55911"/>
                </a:lnTo>
                <a:lnTo>
                  <a:pt x="565768" y="32487"/>
                </a:lnTo>
                <a:lnTo>
                  <a:pt x="520142" y="12767"/>
                </a:lnTo>
                <a:lnTo>
                  <a:pt x="474775" y="2218"/>
                </a:lnTo>
                <a:lnTo>
                  <a:pt x="429925" y="0"/>
                </a:lnTo>
                <a:close/>
              </a:path>
            </a:pathLst>
          </a:custGeom>
          <a:solidFill>
            <a:srgbClr val="4035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139181" y="4983671"/>
            <a:ext cx="605155" cy="574675"/>
          </a:xfrm>
          <a:custGeom>
            <a:avLst/>
            <a:gdLst/>
            <a:ahLst/>
            <a:cxnLst/>
            <a:rect l="l" t="t" r="r" b="b"/>
            <a:pathLst>
              <a:path w="605154" h="574675">
                <a:moveTo>
                  <a:pt x="186086" y="0"/>
                </a:moveTo>
                <a:lnTo>
                  <a:pt x="140231" y="1850"/>
                </a:lnTo>
                <a:lnTo>
                  <a:pt x="98894" y="10462"/>
                </a:lnTo>
                <a:lnTo>
                  <a:pt x="63146" y="25799"/>
                </a:lnTo>
                <a:lnTo>
                  <a:pt x="12690" y="76516"/>
                </a:lnTo>
                <a:lnTo>
                  <a:pt x="0" y="138864"/>
                </a:lnTo>
                <a:lnTo>
                  <a:pt x="2865" y="178725"/>
                </a:lnTo>
                <a:lnTo>
                  <a:pt x="11330" y="222537"/>
                </a:lnTo>
                <a:lnTo>
                  <a:pt x="24990" y="268922"/>
                </a:lnTo>
                <a:lnTo>
                  <a:pt x="43439" y="316498"/>
                </a:lnTo>
                <a:lnTo>
                  <a:pt x="66273" y="363886"/>
                </a:lnTo>
                <a:lnTo>
                  <a:pt x="93085" y="409707"/>
                </a:lnTo>
                <a:lnTo>
                  <a:pt x="123471" y="452581"/>
                </a:lnTo>
                <a:lnTo>
                  <a:pt x="157026" y="491127"/>
                </a:lnTo>
                <a:lnTo>
                  <a:pt x="193343" y="523966"/>
                </a:lnTo>
                <a:lnTo>
                  <a:pt x="232019" y="549718"/>
                </a:lnTo>
                <a:lnTo>
                  <a:pt x="279296" y="568301"/>
                </a:lnTo>
                <a:lnTo>
                  <a:pt x="325386" y="574347"/>
                </a:lnTo>
                <a:lnTo>
                  <a:pt x="369780" y="569649"/>
                </a:lnTo>
                <a:lnTo>
                  <a:pt x="411968" y="556005"/>
                </a:lnTo>
                <a:lnTo>
                  <a:pt x="451443" y="535208"/>
                </a:lnTo>
                <a:lnTo>
                  <a:pt x="487694" y="509054"/>
                </a:lnTo>
                <a:lnTo>
                  <a:pt x="520213" y="479339"/>
                </a:lnTo>
                <a:lnTo>
                  <a:pt x="548490" y="447858"/>
                </a:lnTo>
                <a:lnTo>
                  <a:pt x="572018" y="416405"/>
                </a:lnTo>
                <a:lnTo>
                  <a:pt x="602383" y="353107"/>
                </a:lnTo>
                <a:lnTo>
                  <a:pt x="604741" y="316705"/>
                </a:lnTo>
                <a:lnTo>
                  <a:pt x="597891" y="278469"/>
                </a:lnTo>
                <a:lnTo>
                  <a:pt x="582369" y="239299"/>
                </a:lnTo>
                <a:lnTo>
                  <a:pt x="558705" y="200094"/>
                </a:lnTo>
                <a:lnTo>
                  <a:pt x="527435" y="161752"/>
                </a:lnTo>
                <a:lnTo>
                  <a:pt x="489090" y="125172"/>
                </a:lnTo>
                <a:lnTo>
                  <a:pt x="444203" y="91253"/>
                </a:lnTo>
                <a:lnTo>
                  <a:pt x="393309" y="60895"/>
                </a:lnTo>
                <a:lnTo>
                  <a:pt x="340071" y="35357"/>
                </a:lnTo>
                <a:lnTo>
                  <a:pt x="287076" y="16719"/>
                </a:lnTo>
                <a:lnTo>
                  <a:pt x="235391" y="4944"/>
                </a:lnTo>
                <a:lnTo>
                  <a:pt x="186086" y="0"/>
                </a:lnTo>
                <a:close/>
              </a:path>
            </a:pathLst>
          </a:custGeom>
          <a:solidFill>
            <a:srgbClr val="D034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0844" y="3541903"/>
            <a:ext cx="438531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30" b="1">
                <a:solidFill>
                  <a:srgbClr val="403551"/>
                </a:solidFill>
                <a:latin typeface="Calibri"/>
                <a:cs typeface="Calibri"/>
              </a:rPr>
              <a:t>THANKYOU!!!</a:t>
            </a:r>
            <a:endParaRPr sz="60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908" y="3493008"/>
            <a:ext cx="5311140" cy="21396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0759" y="163068"/>
            <a:ext cx="5172455" cy="12755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6679" y="284733"/>
            <a:ext cx="442658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 b="1">
                <a:solidFill>
                  <a:srgbClr val="000000"/>
                </a:solidFill>
                <a:latin typeface="Calibri"/>
                <a:cs typeface="Calibri"/>
              </a:rPr>
              <a:t>Problem</a:t>
            </a:r>
            <a:r>
              <a:rPr dirty="0" sz="4400" spc="-6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 spc="-10" b="1">
                <a:solidFill>
                  <a:srgbClr val="000000"/>
                </a:solidFill>
                <a:latin typeface="Calibri"/>
                <a:cs typeface="Calibri"/>
              </a:rPr>
              <a:t>Definition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699412"/>
            <a:ext cx="10782300" cy="438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Communication</a:t>
            </a:r>
            <a:r>
              <a:rPr dirty="0" sz="22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between</a:t>
            </a:r>
            <a:r>
              <a:rPr dirty="0" sz="2200" spc="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individuals</a:t>
            </a:r>
            <a:r>
              <a:rPr dirty="0" sz="22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or</a:t>
            </a:r>
            <a:r>
              <a:rPr dirty="0" sz="22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D0D0D"/>
                </a:solidFill>
                <a:latin typeface="Calibri"/>
                <a:cs typeface="Calibri"/>
              </a:rPr>
              <a:t>groups</a:t>
            </a:r>
            <a:r>
              <a:rPr dirty="0" sz="22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Calibri"/>
                <a:cs typeface="Calibri"/>
              </a:rPr>
              <a:t>have</a:t>
            </a:r>
            <a:r>
              <a:rPr dirty="0" sz="22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D0D0D"/>
                </a:solidFill>
                <a:latin typeface="Calibri"/>
                <a:cs typeface="Calibri"/>
              </a:rPr>
              <a:t>grown</a:t>
            </a:r>
            <a:r>
              <a:rPr dirty="0" sz="22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D0D0D"/>
                </a:solidFill>
                <a:latin typeface="Calibri"/>
                <a:cs typeface="Calibri"/>
              </a:rPr>
              <a:t>from</a:t>
            </a:r>
            <a:r>
              <a:rPr dirty="0" sz="22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Emails</a:t>
            </a:r>
            <a:r>
              <a:rPr dirty="0" sz="22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22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chat</a:t>
            </a:r>
            <a:r>
              <a:rPr dirty="0" sz="22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rooms</a:t>
            </a:r>
            <a:r>
              <a:rPr dirty="0" sz="22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2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D0D0D"/>
                </a:solidFill>
                <a:latin typeface="Calibri"/>
                <a:cs typeface="Calibri"/>
              </a:rPr>
              <a:t>chat </a:t>
            </a:r>
            <a:r>
              <a:rPr dirty="0" sz="2200" spc="-48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applications,</a:t>
            </a:r>
            <a:r>
              <a:rPr dirty="0" sz="22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but</a:t>
            </a:r>
            <a:r>
              <a:rPr dirty="0" sz="22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2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number</a:t>
            </a:r>
            <a:r>
              <a:rPr dirty="0" sz="220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dirty="0" sz="22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D0D0D"/>
                </a:solidFill>
                <a:latin typeface="Calibri"/>
                <a:cs typeface="Calibri"/>
              </a:rPr>
              <a:t>contacts</a:t>
            </a:r>
            <a:r>
              <a:rPr dirty="0" sz="22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2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D0D0D"/>
                </a:solidFill>
                <a:latin typeface="Calibri"/>
                <a:cs typeface="Calibri"/>
              </a:rPr>
              <a:t>groups</a:t>
            </a:r>
            <a:r>
              <a:rPr dirty="0" sz="22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22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D0D0D"/>
                </a:solidFill>
                <a:latin typeface="Calibri"/>
                <a:cs typeface="Calibri"/>
              </a:rPr>
              <a:t>person</a:t>
            </a:r>
            <a:r>
              <a:rPr dirty="0" sz="22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has</a:t>
            </a:r>
            <a:r>
              <a:rPr dirty="0" sz="22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also</a:t>
            </a:r>
            <a:r>
              <a:rPr dirty="0" sz="22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increased</a:t>
            </a:r>
            <a:r>
              <a:rPr dirty="0" sz="22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Calibri"/>
                <a:cs typeface="Calibri"/>
              </a:rPr>
              <a:t>significantly.</a:t>
            </a:r>
            <a:r>
              <a:rPr dirty="0" sz="22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A </a:t>
            </a:r>
            <a:r>
              <a:rPr dirty="0" sz="2200" spc="-4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teacher</a:t>
            </a:r>
            <a:r>
              <a:rPr dirty="0" sz="22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D0D0D"/>
                </a:solidFill>
                <a:latin typeface="Calibri"/>
                <a:cs typeface="Calibri"/>
              </a:rPr>
              <a:t>from</a:t>
            </a:r>
            <a:r>
              <a:rPr dirty="0" sz="22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dirty="0" sz="22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educational</a:t>
            </a:r>
            <a:r>
              <a:rPr dirty="0" sz="22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institute</a:t>
            </a:r>
            <a:r>
              <a:rPr dirty="0" sz="22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teaches</a:t>
            </a:r>
            <a:r>
              <a:rPr dirty="0" sz="22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multiple</a:t>
            </a:r>
            <a:r>
              <a:rPr dirty="0" sz="22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classes</a:t>
            </a:r>
            <a:r>
              <a:rPr dirty="0" sz="22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2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subjects</a:t>
            </a:r>
            <a:r>
              <a:rPr dirty="0" sz="22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2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dirty="0" sz="22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Calibri"/>
                <a:cs typeface="Calibri"/>
              </a:rPr>
              <a:t>better </a:t>
            </a:r>
            <a:r>
              <a:rPr dirty="0" sz="22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communication</a:t>
            </a:r>
            <a:r>
              <a:rPr dirty="0" sz="22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dirty="0" sz="22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students</a:t>
            </a:r>
            <a:r>
              <a:rPr dirty="0" sz="220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they</a:t>
            </a:r>
            <a:r>
              <a:rPr dirty="0" sz="220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Calibri"/>
                <a:cs typeface="Calibri"/>
              </a:rPr>
              <a:t>create</a:t>
            </a:r>
            <a:r>
              <a:rPr dirty="0" sz="22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chat</a:t>
            </a:r>
            <a:r>
              <a:rPr dirty="0" sz="22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D0D0D"/>
                </a:solidFill>
                <a:latin typeface="Calibri"/>
                <a:cs typeface="Calibri"/>
              </a:rPr>
              <a:t>groups</a:t>
            </a:r>
            <a:r>
              <a:rPr dirty="0" sz="22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dirty="0" sz="22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each</a:t>
            </a:r>
            <a:r>
              <a:rPr dirty="0" sz="22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individual class</a:t>
            </a:r>
            <a:r>
              <a:rPr dirty="0" sz="22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2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thus</a:t>
            </a:r>
            <a:r>
              <a:rPr dirty="0" sz="22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has</a:t>
            </a:r>
            <a:r>
              <a:rPr dirty="0" sz="22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dirty="0" sz="22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manage</a:t>
            </a:r>
            <a:r>
              <a:rPr dirty="0" sz="22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multiple</a:t>
            </a:r>
            <a:r>
              <a:rPr dirty="0" sz="22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chat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D0D0D"/>
                </a:solidFill>
                <a:latin typeface="Calibri"/>
                <a:cs typeface="Calibri"/>
              </a:rPr>
              <a:t>groups</a:t>
            </a:r>
            <a:r>
              <a:rPr dirty="0" sz="22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and the</a:t>
            </a:r>
            <a:r>
              <a:rPr dirty="0" sz="22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student</a:t>
            </a:r>
            <a:r>
              <a:rPr dirty="0" sz="22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D0D0D"/>
                </a:solidFill>
                <a:latin typeface="Calibri"/>
                <a:cs typeface="Calibri"/>
              </a:rPr>
              <a:t>after</a:t>
            </a:r>
            <a:r>
              <a:rPr dirty="0" sz="22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each</a:t>
            </a:r>
            <a:r>
              <a:rPr dirty="0" sz="22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passing</a:t>
            </a:r>
            <a:r>
              <a:rPr dirty="0" sz="22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year</a:t>
            </a:r>
            <a:r>
              <a:rPr dirty="0" sz="22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D0D0D"/>
                </a:solidFill>
                <a:latin typeface="Calibri"/>
                <a:cs typeface="Calibri"/>
              </a:rPr>
              <a:t>encounters</a:t>
            </a:r>
            <a:r>
              <a:rPr dirty="0" sz="220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a </a:t>
            </a:r>
            <a:r>
              <a:rPr dirty="0" sz="2200" spc="-20">
                <a:solidFill>
                  <a:srgbClr val="0D0D0D"/>
                </a:solidFill>
                <a:latin typeface="Calibri"/>
                <a:cs typeface="Calibri"/>
              </a:rPr>
              <a:t>different </a:t>
            </a:r>
            <a:r>
              <a:rPr dirty="0" sz="22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class thus a</a:t>
            </a:r>
            <a:r>
              <a:rPr dirty="0" sz="22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new</a:t>
            </a:r>
            <a:r>
              <a:rPr dirty="0" sz="22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group.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2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notices</a:t>
            </a:r>
            <a:r>
              <a:rPr dirty="0" sz="22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dirty="0" sz="22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D0D0D"/>
                </a:solidFill>
                <a:latin typeface="Calibri"/>
                <a:cs typeface="Calibri"/>
              </a:rPr>
              <a:t>exams,</a:t>
            </a:r>
            <a:r>
              <a:rPr dirty="0" sz="22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D0D0D"/>
                </a:solidFill>
                <a:latin typeface="Calibri"/>
                <a:cs typeface="Calibri"/>
              </a:rPr>
              <a:t>events</a:t>
            </a:r>
            <a:r>
              <a:rPr dirty="0" sz="22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or</a:t>
            </a:r>
            <a:r>
              <a:rPr dirty="0" sz="22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D0D0D"/>
                </a:solidFill>
                <a:latin typeface="Calibri"/>
                <a:cs typeface="Calibri"/>
              </a:rPr>
              <a:t>holidays, pdfs</a:t>
            </a:r>
            <a:r>
              <a:rPr dirty="0" sz="22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dirty="0" sz="22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study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material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timetables,</a:t>
            </a:r>
            <a:r>
              <a:rPr dirty="0" sz="22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forms,</a:t>
            </a:r>
            <a:r>
              <a:rPr dirty="0" sz="22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doubts</a:t>
            </a:r>
            <a:r>
              <a:rPr dirty="0" sz="22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dirty="0" sz="22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students</a:t>
            </a:r>
            <a:r>
              <a:rPr dirty="0" sz="22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D0D0D"/>
                </a:solidFill>
                <a:latin typeface="Calibri"/>
                <a:cs typeface="Calibri"/>
              </a:rPr>
              <a:t>etc.</a:t>
            </a:r>
            <a:r>
              <a:rPr dirty="0" sz="22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these</a:t>
            </a:r>
            <a:r>
              <a:rPr dirty="0" sz="2200" spc="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msgs</a:t>
            </a:r>
            <a:r>
              <a:rPr dirty="0" sz="220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are</a:t>
            </a:r>
            <a:r>
              <a:rPr dirty="0" sz="22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D0D0D"/>
                </a:solidFill>
                <a:latin typeface="Calibri"/>
                <a:cs typeface="Calibri"/>
              </a:rPr>
              <a:t>quite</a:t>
            </a:r>
            <a:r>
              <a:rPr dirty="0" sz="22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frequent</a:t>
            </a:r>
            <a:r>
              <a:rPr dirty="0" sz="22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2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Calibri"/>
                <a:cs typeface="Calibri"/>
              </a:rPr>
              <a:t>at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 times</a:t>
            </a:r>
            <a:r>
              <a:rPr dirty="0" sz="22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dirty="0" sz="22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important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 ones</a:t>
            </a:r>
            <a:r>
              <a:rPr dirty="0" sz="22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are</a:t>
            </a:r>
            <a:r>
              <a:rPr dirty="0" sz="22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lost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 in</a:t>
            </a:r>
            <a:r>
              <a:rPr dirty="0" sz="22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this</a:t>
            </a:r>
            <a:r>
              <a:rPr dirty="0" sz="22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D0D0D"/>
                </a:solidFill>
                <a:latin typeface="Calibri"/>
                <a:cs typeface="Calibri"/>
              </a:rPr>
              <a:t>clutter</a:t>
            </a:r>
            <a:r>
              <a:rPr dirty="0" sz="22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of </a:t>
            </a:r>
            <a:r>
              <a:rPr dirty="0" sz="2200" spc="-20">
                <a:solidFill>
                  <a:srgbClr val="0D0D0D"/>
                </a:solidFill>
                <a:latin typeface="Calibri"/>
                <a:cs typeface="Calibri"/>
              </a:rPr>
              <a:t>different</a:t>
            </a:r>
            <a:r>
              <a:rPr dirty="0" sz="2200" spc="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messages</a:t>
            </a:r>
            <a:r>
              <a:rPr dirty="0" sz="2200" spc="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and its</a:t>
            </a:r>
            <a:r>
              <a:rPr dirty="0" sz="22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difficult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22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dirty="0" sz="22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them</a:t>
            </a:r>
            <a:r>
              <a:rPr dirty="0" sz="22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via </a:t>
            </a:r>
            <a:r>
              <a:rPr dirty="0" sz="22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scrolling</a:t>
            </a:r>
            <a:r>
              <a:rPr dirty="0" sz="22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through</a:t>
            </a:r>
            <a:r>
              <a:rPr dirty="0" sz="22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those</a:t>
            </a:r>
            <a:r>
              <a:rPr dirty="0" sz="22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useless</a:t>
            </a:r>
            <a:r>
              <a:rPr dirty="0" sz="22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messages.</a:t>
            </a:r>
            <a:r>
              <a:rPr dirty="0" sz="2200" spc="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D0D0D"/>
                </a:solidFill>
                <a:latin typeface="Calibri"/>
                <a:cs typeface="Calibri"/>
              </a:rPr>
              <a:t>There</a:t>
            </a:r>
            <a:r>
              <a:rPr dirty="0" sz="2200" spc="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are</a:t>
            </a:r>
            <a:r>
              <a:rPr dirty="0" sz="22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also</a:t>
            </a:r>
            <a:r>
              <a:rPr dirty="0" sz="22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similar</a:t>
            </a:r>
            <a:r>
              <a:rPr dirty="0" sz="22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D0D0D"/>
                </a:solidFill>
                <a:latin typeface="Calibri"/>
                <a:cs typeface="Calibri"/>
              </a:rPr>
              <a:t>problems</a:t>
            </a:r>
            <a:r>
              <a:rPr dirty="0" sz="22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dirty="0" sz="22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other</a:t>
            </a:r>
            <a:r>
              <a:rPr dirty="0" sz="2200" spc="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types</a:t>
            </a:r>
            <a:r>
              <a:rPr dirty="0" sz="22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of </a:t>
            </a:r>
            <a:r>
              <a:rPr dirty="0" sz="22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D0D0D"/>
                </a:solidFill>
                <a:latin typeface="Calibri"/>
                <a:cs typeface="Calibri"/>
              </a:rPr>
              <a:t>groups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 as</a:t>
            </a:r>
            <a:r>
              <a:rPr dirty="0" sz="22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well</a:t>
            </a:r>
            <a:r>
              <a:rPr dirty="0" sz="22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not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just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alibri"/>
                <a:cs typeface="Calibri"/>
              </a:rPr>
              <a:t>educational</a:t>
            </a:r>
            <a:r>
              <a:rPr dirty="0" sz="22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D0D0D"/>
                </a:solidFill>
                <a:latin typeface="Calibri"/>
                <a:cs typeface="Calibri"/>
              </a:rPr>
              <a:t>groups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0239" y="56388"/>
            <a:ext cx="5309616" cy="21396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39255" y="5157215"/>
            <a:ext cx="4561332" cy="170078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</a:t>
            </a:r>
            <a:r>
              <a:rPr dirty="0"/>
              <a:t>U</a:t>
            </a:r>
            <a:r>
              <a:rPr dirty="0" spc="-10"/>
              <a:t>B</a:t>
            </a:r>
            <a:r>
              <a:rPr dirty="0"/>
              <a:t>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84179" y="0"/>
            <a:ext cx="5808345" cy="5558155"/>
            <a:chOff x="6384179" y="0"/>
            <a:chExt cx="5808345" cy="5558155"/>
          </a:xfrm>
        </p:grpSpPr>
        <p:sp>
          <p:nvSpPr>
            <p:cNvPr id="3" name="object 3"/>
            <p:cNvSpPr/>
            <p:nvPr/>
          </p:nvSpPr>
          <p:spPr>
            <a:xfrm>
              <a:off x="8330297" y="0"/>
              <a:ext cx="3862070" cy="4185285"/>
            </a:xfrm>
            <a:custGeom>
              <a:avLst/>
              <a:gdLst/>
              <a:ahLst/>
              <a:cxnLst/>
              <a:rect l="l" t="t" r="r" b="b"/>
              <a:pathLst>
                <a:path w="3862070" h="4185285">
                  <a:moveTo>
                    <a:pt x="3861702" y="0"/>
                  </a:moveTo>
                  <a:lnTo>
                    <a:pt x="72530" y="0"/>
                  </a:lnTo>
                  <a:lnTo>
                    <a:pt x="48908" y="88900"/>
                  </a:lnTo>
                  <a:lnTo>
                    <a:pt x="39219" y="137010"/>
                  </a:lnTo>
                  <a:lnTo>
                    <a:pt x="30571" y="185431"/>
                  </a:lnTo>
                  <a:lnTo>
                    <a:pt x="22973" y="234149"/>
                  </a:lnTo>
                  <a:lnTo>
                    <a:pt x="16435" y="283151"/>
                  </a:lnTo>
                  <a:lnTo>
                    <a:pt x="10967" y="332425"/>
                  </a:lnTo>
                  <a:lnTo>
                    <a:pt x="6580" y="381957"/>
                  </a:lnTo>
                  <a:lnTo>
                    <a:pt x="3283" y="431736"/>
                  </a:lnTo>
                  <a:lnTo>
                    <a:pt x="1086" y="481748"/>
                  </a:lnTo>
                  <a:lnTo>
                    <a:pt x="0" y="531980"/>
                  </a:lnTo>
                  <a:lnTo>
                    <a:pt x="33" y="582420"/>
                  </a:lnTo>
                  <a:lnTo>
                    <a:pt x="1197" y="633055"/>
                  </a:lnTo>
                  <a:lnTo>
                    <a:pt x="3501" y="683873"/>
                  </a:lnTo>
                  <a:lnTo>
                    <a:pt x="6955" y="734859"/>
                  </a:lnTo>
                  <a:lnTo>
                    <a:pt x="11570" y="786002"/>
                  </a:lnTo>
                  <a:lnTo>
                    <a:pt x="20317" y="856506"/>
                  </a:lnTo>
                  <a:lnTo>
                    <a:pt x="32605" y="928822"/>
                  </a:lnTo>
                  <a:lnTo>
                    <a:pt x="48344" y="1002829"/>
                  </a:lnTo>
                  <a:lnTo>
                    <a:pt x="57479" y="1040429"/>
                  </a:lnTo>
                  <a:lnTo>
                    <a:pt x="67443" y="1078407"/>
                  </a:lnTo>
                  <a:lnTo>
                    <a:pt x="78226" y="1116747"/>
                  </a:lnTo>
                  <a:lnTo>
                    <a:pt x="89815" y="1155434"/>
                  </a:lnTo>
                  <a:lnTo>
                    <a:pt x="102201" y="1194453"/>
                  </a:lnTo>
                  <a:lnTo>
                    <a:pt x="115371" y="1233789"/>
                  </a:lnTo>
                  <a:lnTo>
                    <a:pt x="129314" y="1273427"/>
                  </a:lnTo>
                  <a:lnTo>
                    <a:pt x="144020" y="1313352"/>
                  </a:lnTo>
                  <a:lnTo>
                    <a:pt x="159476" y="1353548"/>
                  </a:lnTo>
                  <a:lnTo>
                    <a:pt x="175673" y="1394001"/>
                  </a:lnTo>
                  <a:lnTo>
                    <a:pt x="192599" y="1434695"/>
                  </a:lnTo>
                  <a:lnTo>
                    <a:pt x="210242" y="1475615"/>
                  </a:lnTo>
                  <a:lnTo>
                    <a:pt x="228592" y="1516746"/>
                  </a:lnTo>
                  <a:lnTo>
                    <a:pt x="247637" y="1558073"/>
                  </a:lnTo>
                  <a:lnTo>
                    <a:pt x="267367" y="1599581"/>
                  </a:lnTo>
                  <a:lnTo>
                    <a:pt x="287769" y="1641254"/>
                  </a:lnTo>
                  <a:lnTo>
                    <a:pt x="308834" y="1683078"/>
                  </a:lnTo>
                  <a:lnTo>
                    <a:pt x="330549" y="1725037"/>
                  </a:lnTo>
                  <a:lnTo>
                    <a:pt x="352904" y="1767116"/>
                  </a:lnTo>
                  <a:lnTo>
                    <a:pt x="375887" y="1809301"/>
                  </a:lnTo>
                  <a:lnTo>
                    <a:pt x="399488" y="1851575"/>
                  </a:lnTo>
                  <a:lnTo>
                    <a:pt x="423695" y="1893925"/>
                  </a:lnTo>
                  <a:lnTo>
                    <a:pt x="448497" y="1936333"/>
                  </a:lnTo>
                  <a:lnTo>
                    <a:pt x="473883" y="1978787"/>
                  </a:lnTo>
                  <a:lnTo>
                    <a:pt x="499841" y="2021270"/>
                  </a:lnTo>
                  <a:lnTo>
                    <a:pt x="526361" y="2063767"/>
                  </a:lnTo>
                  <a:lnTo>
                    <a:pt x="553432" y="2106264"/>
                  </a:lnTo>
                  <a:lnTo>
                    <a:pt x="581041" y="2148744"/>
                  </a:lnTo>
                  <a:lnTo>
                    <a:pt x="609179" y="2191193"/>
                  </a:lnTo>
                  <a:lnTo>
                    <a:pt x="637834" y="2233596"/>
                  </a:lnTo>
                  <a:lnTo>
                    <a:pt x="666995" y="2275938"/>
                  </a:lnTo>
                  <a:lnTo>
                    <a:pt x="696650" y="2318203"/>
                  </a:lnTo>
                  <a:lnTo>
                    <a:pt x="726789" y="2360377"/>
                  </a:lnTo>
                  <a:lnTo>
                    <a:pt x="757400" y="2402444"/>
                  </a:lnTo>
                  <a:lnTo>
                    <a:pt x="788472" y="2444389"/>
                  </a:lnTo>
                  <a:lnTo>
                    <a:pt x="819994" y="2486196"/>
                  </a:lnTo>
                  <a:lnTo>
                    <a:pt x="851955" y="2527852"/>
                  </a:lnTo>
                  <a:lnTo>
                    <a:pt x="884344" y="2569341"/>
                  </a:lnTo>
                  <a:lnTo>
                    <a:pt x="917150" y="2610647"/>
                  </a:lnTo>
                  <a:lnTo>
                    <a:pt x="950361" y="2651755"/>
                  </a:lnTo>
                  <a:lnTo>
                    <a:pt x="983966" y="2692651"/>
                  </a:lnTo>
                  <a:lnTo>
                    <a:pt x="1017954" y="2733319"/>
                  </a:lnTo>
                  <a:lnTo>
                    <a:pt x="1052314" y="2773744"/>
                  </a:lnTo>
                  <a:lnTo>
                    <a:pt x="1087036" y="2813911"/>
                  </a:lnTo>
                  <a:lnTo>
                    <a:pt x="1122106" y="2853804"/>
                  </a:lnTo>
                  <a:lnTo>
                    <a:pt x="1157516" y="2893410"/>
                  </a:lnTo>
                  <a:lnTo>
                    <a:pt x="1193252" y="2932711"/>
                  </a:lnTo>
                  <a:lnTo>
                    <a:pt x="1229305" y="2971695"/>
                  </a:lnTo>
                  <a:lnTo>
                    <a:pt x="1265663" y="3010344"/>
                  </a:lnTo>
                  <a:lnTo>
                    <a:pt x="1302315" y="3048645"/>
                  </a:lnTo>
                  <a:lnTo>
                    <a:pt x="1339249" y="3086581"/>
                  </a:lnTo>
                  <a:lnTo>
                    <a:pt x="1376456" y="3124139"/>
                  </a:lnTo>
                  <a:lnTo>
                    <a:pt x="1413922" y="3161302"/>
                  </a:lnTo>
                  <a:lnTo>
                    <a:pt x="1451638" y="3198055"/>
                  </a:lnTo>
                  <a:lnTo>
                    <a:pt x="1489592" y="3234385"/>
                  </a:lnTo>
                  <a:lnTo>
                    <a:pt x="1527773" y="3270274"/>
                  </a:lnTo>
                  <a:lnTo>
                    <a:pt x="1566170" y="3305709"/>
                  </a:lnTo>
                  <a:lnTo>
                    <a:pt x="1604772" y="3340673"/>
                  </a:lnTo>
                  <a:lnTo>
                    <a:pt x="1643567" y="3375153"/>
                  </a:lnTo>
                  <a:lnTo>
                    <a:pt x="1682544" y="3409133"/>
                  </a:lnTo>
                  <a:lnTo>
                    <a:pt x="1721693" y="3442597"/>
                  </a:lnTo>
                  <a:lnTo>
                    <a:pt x="1761002" y="3475530"/>
                  </a:lnTo>
                  <a:lnTo>
                    <a:pt x="1800460" y="3507918"/>
                  </a:lnTo>
                  <a:lnTo>
                    <a:pt x="1840055" y="3539746"/>
                  </a:lnTo>
                  <a:lnTo>
                    <a:pt x="1879777" y="3570997"/>
                  </a:lnTo>
                  <a:lnTo>
                    <a:pt x="1919615" y="3601658"/>
                  </a:lnTo>
                  <a:lnTo>
                    <a:pt x="1959557" y="3631712"/>
                  </a:lnTo>
                  <a:lnTo>
                    <a:pt x="1999592" y="3661145"/>
                  </a:lnTo>
                  <a:lnTo>
                    <a:pt x="2039709" y="3689942"/>
                  </a:lnTo>
                  <a:lnTo>
                    <a:pt x="2079897" y="3718087"/>
                  </a:lnTo>
                  <a:lnTo>
                    <a:pt x="2120144" y="3745565"/>
                  </a:lnTo>
                  <a:lnTo>
                    <a:pt x="2160441" y="3772362"/>
                  </a:lnTo>
                  <a:lnTo>
                    <a:pt x="2200774" y="3798462"/>
                  </a:lnTo>
                  <a:lnTo>
                    <a:pt x="2241134" y="3823849"/>
                  </a:lnTo>
                  <a:lnTo>
                    <a:pt x="2281509" y="3848510"/>
                  </a:lnTo>
                  <a:lnTo>
                    <a:pt x="2321888" y="3872428"/>
                  </a:lnTo>
                  <a:lnTo>
                    <a:pt x="2362260" y="3895589"/>
                  </a:lnTo>
                  <a:lnTo>
                    <a:pt x="2402613" y="3917977"/>
                  </a:lnTo>
                  <a:lnTo>
                    <a:pt x="2442937" y="3939577"/>
                  </a:lnTo>
                  <a:lnTo>
                    <a:pt x="2483220" y="3960375"/>
                  </a:lnTo>
                  <a:lnTo>
                    <a:pt x="2523451" y="3980354"/>
                  </a:lnTo>
                  <a:lnTo>
                    <a:pt x="2563619" y="3999501"/>
                  </a:lnTo>
                  <a:lnTo>
                    <a:pt x="2603714" y="4017799"/>
                  </a:lnTo>
                  <a:lnTo>
                    <a:pt x="2643723" y="4035234"/>
                  </a:lnTo>
                  <a:lnTo>
                    <a:pt x="2683635" y="4051790"/>
                  </a:lnTo>
                  <a:lnTo>
                    <a:pt x="2723440" y="4067453"/>
                  </a:lnTo>
                  <a:lnTo>
                    <a:pt x="2763126" y="4082207"/>
                  </a:lnTo>
                  <a:lnTo>
                    <a:pt x="2802683" y="4096036"/>
                  </a:lnTo>
                  <a:lnTo>
                    <a:pt x="2842098" y="4108927"/>
                  </a:lnTo>
                  <a:lnTo>
                    <a:pt x="2881361" y="4120864"/>
                  </a:lnTo>
                  <a:lnTo>
                    <a:pt x="2920461" y="4131832"/>
                  </a:lnTo>
                  <a:lnTo>
                    <a:pt x="2959386" y="4141815"/>
                  </a:lnTo>
                  <a:lnTo>
                    <a:pt x="2998126" y="4150798"/>
                  </a:lnTo>
                  <a:lnTo>
                    <a:pt x="3036669" y="4158767"/>
                  </a:lnTo>
                  <a:lnTo>
                    <a:pt x="3075004" y="4165705"/>
                  </a:lnTo>
                  <a:lnTo>
                    <a:pt x="3113119" y="4171599"/>
                  </a:lnTo>
                  <a:lnTo>
                    <a:pt x="3151005" y="4176433"/>
                  </a:lnTo>
                  <a:lnTo>
                    <a:pt x="3226041" y="4182860"/>
                  </a:lnTo>
                  <a:lnTo>
                    <a:pt x="3300021" y="4184865"/>
                  </a:lnTo>
                  <a:lnTo>
                    <a:pt x="3336588" y="4184171"/>
                  </a:lnTo>
                  <a:lnTo>
                    <a:pt x="3408820" y="4179316"/>
                  </a:lnTo>
                  <a:lnTo>
                    <a:pt x="3462896" y="4172472"/>
                  </a:lnTo>
                  <a:lnTo>
                    <a:pt x="3515659" y="4162984"/>
                  </a:lnTo>
                  <a:lnTo>
                    <a:pt x="3567123" y="4150910"/>
                  </a:lnTo>
                  <a:lnTo>
                    <a:pt x="3617301" y="4136305"/>
                  </a:lnTo>
                  <a:lnTo>
                    <a:pt x="3666207" y="4119226"/>
                  </a:lnTo>
                  <a:lnTo>
                    <a:pt x="3713855" y="4099729"/>
                  </a:lnTo>
                  <a:lnTo>
                    <a:pt x="3760258" y="4077871"/>
                  </a:lnTo>
                  <a:lnTo>
                    <a:pt x="3805429" y="4053708"/>
                  </a:lnTo>
                  <a:lnTo>
                    <a:pt x="3849383" y="4027297"/>
                  </a:lnTo>
                  <a:lnTo>
                    <a:pt x="3861702" y="4018533"/>
                  </a:lnTo>
                  <a:lnTo>
                    <a:pt x="3861702" y="0"/>
                  </a:lnTo>
                  <a:close/>
                </a:path>
              </a:pathLst>
            </a:custGeom>
            <a:solidFill>
              <a:srgbClr val="E361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389878" y="0"/>
              <a:ext cx="4802505" cy="4017645"/>
            </a:xfrm>
            <a:custGeom>
              <a:avLst/>
              <a:gdLst/>
              <a:ahLst/>
              <a:cxnLst/>
              <a:rect l="l" t="t" r="r" b="b"/>
              <a:pathLst>
                <a:path w="4802505" h="4017645">
                  <a:moveTo>
                    <a:pt x="4802121" y="0"/>
                  </a:moveTo>
                  <a:lnTo>
                    <a:pt x="2063747" y="0"/>
                  </a:lnTo>
                  <a:lnTo>
                    <a:pt x="1919475" y="89026"/>
                  </a:lnTo>
                  <a:lnTo>
                    <a:pt x="1873642" y="119639"/>
                  </a:lnTo>
                  <a:lnTo>
                    <a:pt x="1828028" y="150710"/>
                  </a:lnTo>
                  <a:lnTo>
                    <a:pt x="1782649" y="182227"/>
                  </a:lnTo>
                  <a:lnTo>
                    <a:pt x="1737519" y="214180"/>
                  </a:lnTo>
                  <a:lnTo>
                    <a:pt x="1692650" y="246558"/>
                  </a:lnTo>
                  <a:lnTo>
                    <a:pt x="1648056" y="279349"/>
                  </a:lnTo>
                  <a:lnTo>
                    <a:pt x="1603753" y="312542"/>
                  </a:lnTo>
                  <a:lnTo>
                    <a:pt x="1559753" y="346126"/>
                  </a:lnTo>
                  <a:lnTo>
                    <a:pt x="1516071" y="380090"/>
                  </a:lnTo>
                  <a:lnTo>
                    <a:pt x="1472719" y="414422"/>
                  </a:lnTo>
                  <a:lnTo>
                    <a:pt x="1429714" y="449112"/>
                  </a:lnTo>
                  <a:lnTo>
                    <a:pt x="1387067" y="484149"/>
                  </a:lnTo>
                  <a:lnTo>
                    <a:pt x="1344793" y="519521"/>
                  </a:lnTo>
                  <a:lnTo>
                    <a:pt x="1302906" y="555217"/>
                  </a:lnTo>
                  <a:lnTo>
                    <a:pt x="1261419" y="591225"/>
                  </a:lnTo>
                  <a:lnTo>
                    <a:pt x="1220347" y="627536"/>
                  </a:lnTo>
                  <a:lnTo>
                    <a:pt x="1179704" y="664137"/>
                  </a:lnTo>
                  <a:lnTo>
                    <a:pt x="1139503" y="701018"/>
                  </a:lnTo>
                  <a:lnTo>
                    <a:pt x="1099758" y="738167"/>
                  </a:lnTo>
                  <a:lnTo>
                    <a:pt x="1060483" y="775573"/>
                  </a:lnTo>
                  <a:lnTo>
                    <a:pt x="1021692" y="813225"/>
                  </a:lnTo>
                  <a:lnTo>
                    <a:pt x="983399" y="851111"/>
                  </a:lnTo>
                  <a:lnTo>
                    <a:pt x="945617" y="889222"/>
                  </a:lnTo>
                  <a:lnTo>
                    <a:pt x="908361" y="927545"/>
                  </a:lnTo>
                  <a:lnTo>
                    <a:pt x="871645" y="966069"/>
                  </a:lnTo>
                  <a:lnTo>
                    <a:pt x="835482" y="1004784"/>
                  </a:lnTo>
                  <a:lnTo>
                    <a:pt x="799886" y="1043678"/>
                  </a:lnTo>
                  <a:lnTo>
                    <a:pt x="764871" y="1082739"/>
                  </a:lnTo>
                  <a:lnTo>
                    <a:pt x="730451" y="1121957"/>
                  </a:lnTo>
                  <a:lnTo>
                    <a:pt x="696639" y="1161321"/>
                  </a:lnTo>
                  <a:lnTo>
                    <a:pt x="663451" y="1200819"/>
                  </a:lnTo>
                  <a:lnTo>
                    <a:pt x="630899" y="1240441"/>
                  </a:lnTo>
                  <a:lnTo>
                    <a:pt x="598997" y="1280175"/>
                  </a:lnTo>
                  <a:lnTo>
                    <a:pt x="567760" y="1320009"/>
                  </a:lnTo>
                  <a:lnTo>
                    <a:pt x="537200" y="1359934"/>
                  </a:lnTo>
                  <a:lnTo>
                    <a:pt x="507333" y="1399937"/>
                  </a:lnTo>
                  <a:lnTo>
                    <a:pt x="478172" y="1440007"/>
                  </a:lnTo>
                  <a:lnTo>
                    <a:pt x="449731" y="1480134"/>
                  </a:lnTo>
                  <a:lnTo>
                    <a:pt x="422023" y="1520306"/>
                  </a:lnTo>
                  <a:lnTo>
                    <a:pt x="395062" y="1560512"/>
                  </a:lnTo>
                  <a:lnTo>
                    <a:pt x="368864" y="1600741"/>
                  </a:lnTo>
                  <a:lnTo>
                    <a:pt x="343440" y="1640981"/>
                  </a:lnTo>
                  <a:lnTo>
                    <a:pt x="318806" y="1681223"/>
                  </a:lnTo>
                  <a:lnTo>
                    <a:pt x="294974" y="1721453"/>
                  </a:lnTo>
                  <a:lnTo>
                    <a:pt x="271960" y="1761662"/>
                  </a:lnTo>
                  <a:lnTo>
                    <a:pt x="249776" y="1801838"/>
                  </a:lnTo>
                  <a:lnTo>
                    <a:pt x="228437" y="1841969"/>
                  </a:lnTo>
                  <a:lnTo>
                    <a:pt x="207956" y="1882046"/>
                  </a:lnTo>
                  <a:lnTo>
                    <a:pt x="188348" y="1922056"/>
                  </a:lnTo>
                  <a:lnTo>
                    <a:pt x="169626" y="1961989"/>
                  </a:lnTo>
                  <a:lnTo>
                    <a:pt x="151804" y="2001833"/>
                  </a:lnTo>
                  <a:lnTo>
                    <a:pt x="134896" y="2041577"/>
                  </a:lnTo>
                  <a:lnTo>
                    <a:pt x="118917" y="2081210"/>
                  </a:lnTo>
                  <a:lnTo>
                    <a:pt x="103879" y="2120721"/>
                  </a:lnTo>
                  <a:lnTo>
                    <a:pt x="89796" y="2160098"/>
                  </a:lnTo>
                  <a:lnTo>
                    <a:pt x="76683" y="2199331"/>
                  </a:lnTo>
                  <a:lnTo>
                    <a:pt x="64554" y="2238409"/>
                  </a:lnTo>
                  <a:lnTo>
                    <a:pt x="53421" y="2277319"/>
                  </a:lnTo>
                  <a:lnTo>
                    <a:pt x="43300" y="2316052"/>
                  </a:lnTo>
                  <a:lnTo>
                    <a:pt x="34204" y="2354595"/>
                  </a:lnTo>
                  <a:lnTo>
                    <a:pt x="26147" y="2392939"/>
                  </a:lnTo>
                  <a:lnTo>
                    <a:pt x="19142" y="2431071"/>
                  </a:lnTo>
                  <a:lnTo>
                    <a:pt x="13204" y="2468980"/>
                  </a:lnTo>
                  <a:lnTo>
                    <a:pt x="4584" y="2544086"/>
                  </a:lnTo>
                  <a:lnTo>
                    <a:pt x="396" y="2618168"/>
                  </a:lnTo>
                  <a:lnTo>
                    <a:pt x="0" y="2654797"/>
                  </a:lnTo>
                  <a:lnTo>
                    <a:pt x="753" y="2691137"/>
                  </a:lnTo>
                  <a:lnTo>
                    <a:pt x="5764" y="2762903"/>
                  </a:lnTo>
                  <a:lnTo>
                    <a:pt x="15542" y="2833377"/>
                  </a:lnTo>
                  <a:lnTo>
                    <a:pt x="30196" y="2902470"/>
                  </a:lnTo>
                  <a:lnTo>
                    <a:pt x="49838" y="2970092"/>
                  </a:lnTo>
                  <a:lnTo>
                    <a:pt x="74580" y="3036155"/>
                  </a:lnTo>
                  <a:lnTo>
                    <a:pt x="103580" y="3098684"/>
                  </a:lnTo>
                  <a:lnTo>
                    <a:pt x="136521" y="3157417"/>
                  </a:lnTo>
                  <a:lnTo>
                    <a:pt x="174107" y="3214168"/>
                  </a:lnTo>
                  <a:lnTo>
                    <a:pt x="216192" y="3268941"/>
                  </a:lnTo>
                  <a:lnTo>
                    <a:pt x="262633" y="3321741"/>
                  </a:lnTo>
                  <a:lnTo>
                    <a:pt x="313283" y="3372573"/>
                  </a:lnTo>
                  <a:lnTo>
                    <a:pt x="367997" y="3421440"/>
                  </a:lnTo>
                  <a:lnTo>
                    <a:pt x="426631" y="3468346"/>
                  </a:lnTo>
                  <a:lnTo>
                    <a:pt x="457372" y="3491066"/>
                  </a:lnTo>
                  <a:lnTo>
                    <a:pt x="489039" y="3513297"/>
                  </a:lnTo>
                  <a:lnTo>
                    <a:pt x="521613" y="3535040"/>
                  </a:lnTo>
                  <a:lnTo>
                    <a:pt x="555076" y="3556296"/>
                  </a:lnTo>
                  <a:lnTo>
                    <a:pt x="589410" y="3577065"/>
                  </a:lnTo>
                  <a:lnTo>
                    <a:pt x="624597" y="3597348"/>
                  </a:lnTo>
                  <a:lnTo>
                    <a:pt x="660619" y="3617145"/>
                  </a:lnTo>
                  <a:lnTo>
                    <a:pt x="697458" y="3636457"/>
                  </a:lnTo>
                  <a:lnTo>
                    <a:pt x="735095" y="3655284"/>
                  </a:lnTo>
                  <a:lnTo>
                    <a:pt x="773512" y="3673627"/>
                  </a:lnTo>
                  <a:lnTo>
                    <a:pt x="812692" y="3691486"/>
                  </a:lnTo>
                  <a:lnTo>
                    <a:pt x="852615" y="3708862"/>
                  </a:lnTo>
                  <a:lnTo>
                    <a:pt x="893265" y="3725756"/>
                  </a:lnTo>
                  <a:lnTo>
                    <a:pt x="934622" y="3742168"/>
                  </a:lnTo>
                  <a:lnTo>
                    <a:pt x="976669" y="3758098"/>
                  </a:lnTo>
                  <a:lnTo>
                    <a:pt x="1019388" y="3773548"/>
                  </a:lnTo>
                  <a:lnTo>
                    <a:pt x="1062760" y="3788517"/>
                  </a:lnTo>
                  <a:lnTo>
                    <a:pt x="1106767" y="3803006"/>
                  </a:lnTo>
                  <a:lnTo>
                    <a:pt x="1151391" y="3817016"/>
                  </a:lnTo>
                  <a:lnTo>
                    <a:pt x="1196614" y="3830547"/>
                  </a:lnTo>
                  <a:lnTo>
                    <a:pt x="1242418" y="3843600"/>
                  </a:lnTo>
                  <a:lnTo>
                    <a:pt x="1288785" y="3856175"/>
                  </a:lnTo>
                  <a:lnTo>
                    <a:pt x="1335696" y="3868273"/>
                  </a:lnTo>
                  <a:lnTo>
                    <a:pt x="1383133" y="3879894"/>
                  </a:lnTo>
                  <a:lnTo>
                    <a:pt x="1431079" y="3891040"/>
                  </a:lnTo>
                  <a:lnTo>
                    <a:pt x="1479515" y="3901709"/>
                  </a:lnTo>
                  <a:lnTo>
                    <a:pt x="1528423" y="3911904"/>
                  </a:lnTo>
                  <a:lnTo>
                    <a:pt x="1577785" y="3921624"/>
                  </a:lnTo>
                  <a:lnTo>
                    <a:pt x="1627583" y="3930871"/>
                  </a:lnTo>
                  <a:lnTo>
                    <a:pt x="1677798" y="3939644"/>
                  </a:lnTo>
                  <a:lnTo>
                    <a:pt x="1728413" y="3947944"/>
                  </a:lnTo>
                  <a:lnTo>
                    <a:pt x="1779409" y="3955772"/>
                  </a:lnTo>
                  <a:lnTo>
                    <a:pt x="1830768" y="3963128"/>
                  </a:lnTo>
                  <a:lnTo>
                    <a:pt x="1882472" y="3970013"/>
                  </a:lnTo>
                  <a:lnTo>
                    <a:pt x="1934503" y="3976427"/>
                  </a:lnTo>
                  <a:lnTo>
                    <a:pt x="1986843" y="3982371"/>
                  </a:lnTo>
                  <a:lnTo>
                    <a:pt x="2039474" y="3987845"/>
                  </a:lnTo>
                  <a:lnTo>
                    <a:pt x="2092377" y="3992850"/>
                  </a:lnTo>
                  <a:lnTo>
                    <a:pt x="2145534" y="3997387"/>
                  </a:lnTo>
                  <a:lnTo>
                    <a:pt x="2198928" y="4001456"/>
                  </a:lnTo>
                  <a:lnTo>
                    <a:pt x="2252539" y="4005057"/>
                  </a:lnTo>
                  <a:lnTo>
                    <a:pt x="2306351" y="4008191"/>
                  </a:lnTo>
                  <a:lnTo>
                    <a:pt x="2360344" y="4010859"/>
                  </a:lnTo>
                  <a:lnTo>
                    <a:pt x="2414501" y="4013061"/>
                  </a:lnTo>
                  <a:lnTo>
                    <a:pt x="2468804" y="4014798"/>
                  </a:lnTo>
                  <a:lnTo>
                    <a:pt x="2523233" y="4016069"/>
                  </a:lnTo>
                  <a:lnTo>
                    <a:pt x="2577773" y="4016877"/>
                  </a:lnTo>
                  <a:lnTo>
                    <a:pt x="2632403" y="4017221"/>
                  </a:lnTo>
                  <a:lnTo>
                    <a:pt x="2687106" y="4017102"/>
                  </a:lnTo>
                  <a:lnTo>
                    <a:pt x="2741864" y="4016520"/>
                  </a:lnTo>
                  <a:lnTo>
                    <a:pt x="2796659" y="4015476"/>
                  </a:lnTo>
                  <a:lnTo>
                    <a:pt x="2851472" y="4013970"/>
                  </a:lnTo>
                  <a:lnTo>
                    <a:pt x="2906286" y="4012004"/>
                  </a:lnTo>
                  <a:lnTo>
                    <a:pt x="2961082" y="4009576"/>
                  </a:lnTo>
                  <a:lnTo>
                    <a:pt x="3015842" y="4006689"/>
                  </a:lnTo>
                  <a:lnTo>
                    <a:pt x="3070549" y="4003343"/>
                  </a:lnTo>
                  <a:lnTo>
                    <a:pt x="3125183" y="3999538"/>
                  </a:lnTo>
                  <a:lnTo>
                    <a:pt x="3179726" y="3995274"/>
                  </a:lnTo>
                  <a:lnTo>
                    <a:pt x="3234162" y="3990553"/>
                  </a:lnTo>
                  <a:lnTo>
                    <a:pt x="3288471" y="3985374"/>
                  </a:lnTo>
                  <a:lnTo>
                    <a:pt x="3342635" y="3979738"/>
                  </a:lnTo>
                  <a:lnTo>
                    <a:pt x="3396636" y="3973647"/>
                  </a:lnTo>
                  <a:lnTo>
                    <a:pt x="3450457" y="3967099"/>
                  </a:lnTo>
                  <a:lnTo>
                    <a:pt x="3504078" y="3960097"/>
                  </a:lnTo>
                  <a:lnTo>
                    <a:pt x="3557482" y="3952640"/>
                  </a:lnTo>
                  <a:lnTo>
                    <a:pt x="3610651" y="3944729"/>
                  </a:lnTo>
                  <a:lnTo>
                    <a:pt x="3663566" y="3936365"/>
                  </a:lnTo>
                  <a:lnTo>
                    <a:pt x="3708941" y="3928748"/>
                  </a:lnTo>
                  <a:lnTo>
                    <a:pt x="3754839" y="3920588"/>
                  </a:lnTo>
                  <a:lnTo>
                    <a:pt x="3801236" y="3911884"/>
                  </a:lnTo>
                  <a:lnTo>
                    <a:pt x="3848109" y="3902636"/>
                  </a:lnTo>
                  <a:lnTo>
                    <a:pt x="3895436" y="3892844"/>
                  </a:lnTo>
                  <a:lnTo>
                    <a:pt x="3943192" y="3882507"/>
                  </a:lnTo>
                  <a:lnTo>
                    <a:pt x="3991355" y="3871625"/>
                  </a:lnTo>
                  <a:lnTo>
                    <a:pt x="4039902" y="3860199"/>
                  </a:lnTo>
                  <a:lnTo>
                    <a:pt x="4088810" y="3848227"/>
                  </a:lnTo>
                  <a:lnTo>
                    <a:pt x="4138055" y="3835709"/>
                  </a:lnTo>
                  <a:lnTo>
                    <a:pt x="4187614" y="3822645"/>
                  </a:lnTo>
                  <a:lnTo>
                    <a:pt x="4237465" y="3809035"/>
                  </a:lnTo>
                  <a:lnTo>
                    <a:pt x="4287584" y="3794879"/>
                  </a:lnTo>
                  <a:lnTo>
                    <a:pt x="4337948" y="3780176"/>
                  </a:lnTo>
                  <a:lnTo>
                    <a:pt x="4388533" y="3764926"/>
                  </a:lnTo>
                  <a:lnTo>
                    <a:pt x="4439318" y="3749129"/>
                  </a:lnTo>
                  <a:lnTo>
                    <a:pt x="4490278" y="3732785"/>
                  </a:lnTo>
                  <a:lnTo>
                    <a:pt x="4541390" y="3715893"/>
                  </a:lnTo>
                  <a:lnTo>
                    <a:pt x="4802121" y="3620389"/>
                  </a:lnTo>
                  <a:lnTo>
                    <a:pt x="4802121" y="0"/>
                  </a:lnTo>
                  <a:close/>
                </a:path>
              </a:pathLst>
            </a:custGeom>
            <a:solidFill>
              <a:srgbClr val="8DB0C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832092" y="0"/>
              <a:ext cx="5360035" cy="3642360"/>
            </a:xfrm>
            <a:custGeom>
              <a:avLst/>
              <a:gdLst/>
              <a:ahLst/>
              <a:cxnLst/>
              <a:rect l="l" t="t" r="r" b="b"/>
              <a:pathLst>
                <a:path w="5360034" h="3642360">
                  <a:moveTo>
                    <a:pt x="5359908" y="0"/>
                  </a:moveTo>
                  <a:lnTo>
                    <a:pt x="320421" y="0"/>
                  </a:lnTo>
                  <a:lnTo>
                    <a:pt x="286003" y="23241"/>
                  </a:lnTo>
                  <a:lnTo>
                    <a:pt x="248537" y="53766"/>
                  </a:lnTo>
                  <a:lnTo>
                    <a:pt x="213417" y="85997"/>
                  </a:lnTo>
                  <a:lnTo>
                    <a:pt x="180713" y="119984"/>
                  </a:lnTo>
                  <a:lnTo>
                    <a:pt x="150493" y="155782"/>
                  </a:lnTo>
                  <a:lnTo>
                    <a:pt x="122825" y="193442"/>
                  </a:lnTo>
                  <a:lnTo>
                    <a:pt x="97778" y="233016"/>
                  </a:lnTo>
                  <a:lnTo>
                    <a:pt x="75422" y="274558"/>
                  </a:lnTo>
                  <a:lnTo>
                    <a:pt x="55823" y="318119"/>
                  </a:lnTo>
                  <a:lnTo>
                    <a:pt x="39052" y="363752"/>
                  </a:lnTo>
                  <a:lnTo>
                    <a:pt x="25176" y="411511"/>
                  </a:lnTo>
                  <a:lnTo>
                    <a:pt x="14264" y="461446"/>
                  </a:lnTo>
                  <a:lnTo>
                    <a:pt x="6385" y="513611"/>
                  </a:lnTo>
                  <a:lnTo>
                    <a:pt x="1607" y="568058"/>
                  </a:lnTo>
                  <a:lnTo>
                    <a:pt x="0" y="624839"/>
                  </a:lnTo>
                  <a:lnTo>
                    <a:pt x="576" y="662183"/>
                  </a:lnTo>
                  <a:lnTo>
                    <a:pt x="5145" y="737020"/>
                  </a:lnTo>
                  <a:lnTo>
                    <a:pt x="14171" y="812013"/>
                  </a:lnTo>
                  <a:lnTo>
                    <a:pt x="27540" y="887110"/>
                  </a:lnTo>
                  <a:lnTo>
                    <a:pt x="35816" y="924681"/>
                  </a:lnTo>
                  <a:lnTo>
                    <a:pt x="45135" y="962258"/>
                  </a:lnTo>
                  <a:lnTo>
                    <a:pt x="55481" y="999835"/>
                  </a:lnTo>
                  <a:lnTo>
                    <a:pt x="66841" y="1037406"/>
                  </a:lnTo>
                  <a:lnTo>
                    <a:pt x="79199" y="1074963"/>
                  </a:lnTo>
                  <a:lnTo>
                    <a:pt x="92542" y="1112500"/>
                  </a:lnTo>
                  <a:lnTo>
                    <a:pt x="106854" y="1150010"/>
                  </a:lnTo>
                  <a:lnTo>
                    <a:pt x="122122" y="1187488"/>
                  </a:lnTo>
                  <a:lnTo>
                    <a:pt x="138331" y="1224926"/>
                  </a:lnTo>
                  <a:lnTo>
                    <a:pt x="155466" y="1262317"/>
                  </a:lnTo>
                  <a:lnTo>
                    <a:pt x="173513" y="1299656"/>
                  </a:lnTo>
                  <a:lnTo>
                    <a:pt x="192458" y="1336936"/>
                  </a:lnTo>
                  <a:lnTo>
                    <a:pt x="212286" y="1374150"/>
                  </a:lnTo>
                  <a:lnTo>
                    <a:pt x="232982" y="1411291"/>
                  </a:lnTo>
                  <a:lnTo>
                    <a:pt x="254533" y="1448353"/>
                  </a:lnTo>
                  <a:lnTo>
                    <a:pt x="276923" y="1485330"/>
                  </a:lnTo>
                  <a:lnTo>
                    <a:pt x="300139" y="1522215"/>
                  </a:lnTo>
                  <a:lnTo>
                    <a:pt x="324165" y="1559001"/>
                  </a:lnTo>
                  <a:lnTo>
                    <a:pt x="348988" y="1595682"/>
                  </a:lnTo>
                  <a:lnTo>
                    <a:pt x="374592" y="1632251"/>
                  </a:lnTo>
                  <a:lnTo>
                    <a:pt x="400964" y="1668702"/>
                  </a:lnTo>
                  <a:lnTo>
                    <a:pt x="428089" y="1705028"/>
                  </a:lnTo>
                  <a:lnTo>
                    <a:pt x="455952" y="1741223"/>
                  </a:lnTo>
                  <a:lnTo>
                    <a:pt x="484539" y="1777279"/>
                  </a:lnTo>
                  <a:lnTo>
                    <a:pt x="513836" y="1813191"/>
                  </a:lnTo>
                  <a:lnTo>
                    <a:pt x="543828" y="1848952"/>
                  </a:lnTo>
                  <a:lnTo>
                    <a:pt x="574501" y="1884555"/>
                  </a:lnTo>
                  <a:lnTo>
                    <a:pt x="605839" y="1919994"/>
                  </a:lnTo>
                  <a:lnTo>
                    <a:pt x="637830" y="1955262"/>
                  </a:lnTo>
                  <a:lnTo>
                    <a:pt x="670457" y="1990352"/>
                  </a:lnTo>
                  <a:lnTo>
                    <a:pt x="703708" y="2025259"/>
                  </a:lnTo>
                  <a:lnTo>
                    <a:pt x="737567" y="2059975"/>
                  </a:lnTo>
                  <a:lnTo>
                    <a:pt x="772019" y="2094495"/>
                  </a:lnTo>
                  <a:lnTo>
                    <a:pt x="807051" y="2128810"/>
                  </a:lnTo>
                  <a:lnTo>
                    <a:pt x="842648" y="2162916"/>
                  </a:lnTo>
                  <a:lnTo>
                    <a:pt x="878796" y="2196804"/>
                  </a:lnTo>
                  <a:lnTo>
                    <a:pt x="915479" y="2230470"/>
                  </a:lnTo>
                  <a:lnTo>
                    <a:pt x="952684" y="2263905"/>
                  </a:lnTo>
                  <a:lnTo>
                    <a:pt x="990396" y="2297104"/>
                  </a:lnTo>
                  <a:lnTo>
                    <a:pt x="1028601" y="2330061"/>
                  </a:lnTo>
                  <a:lnTo>
                    <a:pt x="1067284" y="2362767"/>
                  </a:lnTo>
                  <a:lnTo>
                    <a:pt x="1106431" y="2395218"/>
                  </a:lnTo>
                  <a:lnTo>
                    <a:pt x="1146027" y="2427406"/>
                  </a:lnTo>
                  <a:lnTo>
                    <a:pt x="1186057" y="2459325"/>
                  </a:lnTo>
                  <a:lnTo>
                    <a:pt x="1226508" y="2490968"/>
                  </a:lnTo>
                  <a:lnTo>
                    <a:pt x="1267365" y="2522328"/>
                  </a:lnTo>
                  <a:lnTo>
                    <a:pt x="1308614" y="2553400"/>
                  </a:lnTo>
                  <a:lnTo>
                    <a:pt x="1350239" y="2584176"/>
                  </a:lnTo>
                  <a:lnTo>
                    <a:pt x="1392227" y="2614651"/>
                  </a:lnTo>
                  <a:lnTo>
                    <a:pt x="1434562" y="2644816"/>
                  </a:lnTo>
                  <a:lnTo>
                    <a:pt x="1477232" y="2674667"/>
                  </a:lnTo>
                  <a:lnTo>
                    <a:pt x="1520220" y="2704196"/>
                  </a:lnTo>
                  <a:lnTo>
                    <a:pt x="1563513" y="2733397"/>
                  </a:lnTo>
                  <a:lnTo>
                    <a:pt x="1607097" y="2762263"/>
                  </a:lnTo>
                  <a:lnTo>
                    <a:pt x="1650956" y="2790787"/>
                  </a:lnTo>
                  <a:lnTo>
                    <a:pt x="1695076" y="2818964"/>
                  </a:lnTo>
                  <a:lnTo>
                    <a:pt x="1739443" y="2846786"/>
                  </a:lnTo>
                  <a:lnTo>
                    <a:pt x="1784042" y="2874247"/>
                  </a:lnTo>
                  <a:lnTo>
                    <a:pt x="1828859" y="2901341"/>
                  </a:lnTo>
                  <a:lnTo>
                    <a:pt x="1873880" y="2928060"/>
                  </a:lnTo>
                  <a:lnTo>
                    <a:pt x="1919090" y="2954399"/>
                  </a:lnTo>
                  <a:lnTo>
                    <a:pt x="1964474" y="2980350"/>
                  </a:lnTo>
                  <a:lnTo>
                    <a:pt x="2010018" y="3005908"/>
                  </a:lnTo>
                  <a:lnTo>
                    <a:pt x="2055708" y="3031065"/>
                  </a:lnTo>
                  <a:lnTo>
                    <a:pt x="2101529" y="3055815"/>
                  </a:lnTo>
                  <a:lnTo>
                    <a:pt x="2147466" y="3080152"/>
                  </a:lnTo>
                  <a:lnTo>
                    <a:pt x="2193506" y="3104068"/>
                  </a:lnTo>
                  <a:lnTo>
                    <a:pt x="2239633" y="3127558"/>
                  </a:lnTo>
                  <a:lnTo>
                    <a:pt x="2285834" y="3150615"/>
                  </a:lnTo>
                  <a:lnTo>
                    <a:pt x="2332094" y="3173232"/>
                  </a:lnTo>
                  <a:lnTo>
                    <a:pt x="2378397" y="3195403"/>
                  </a:lnTo>
                  <a:lnTo>
                    <a:pt x="2424731" y="3217121"/>
                  </a:lnTo>
                  <a:lnTo>
                    <a:pt x="2471080" y="3238379"/>
                  </a:lnTo>
                  <a:lnTo>
                    <a:pt x="2517430" y="3259171"/>
                  </a:lnTo>
                  <a:lnTo>
                    <a:pt x="2563767" y="3279491"/>
                  </a:lnTo>
                  <a:lnTo>
                    <a:pt x="2610076" y="3299332"/>
                  </a:lnTo>
                  <a:lnTo>
                    <a:pt x="2656342" y="3318687"/>
                  </a:lnTo>
                  <a:lnTo>
                    <a:pt x="2702551" y="3337550"/>
                  </a:lnTo>
                  <a:lnTo>
                    <a:pt x="2748689" y="3355914"/>
                  </a:lnTo>
                  <a:lnTo>
                    <a:pt x="2794742" y="3373772"/>
                  </a:lnTo>
                  <a:lnTo>
                    <a:pt x="2840694" y="3391119"/>
                  </a:lnTo>
                  <a:lnTo>
                    <a:pt x="2886531" y="3407947"/>
                  </a:lnTo>
                  <a:lnTo>
                    <a:pt x="2932239" y="3424251"/>
                  </a:lnTo>
                  <a:lnTo>
                    <a:pt x="2977803" y="3440022"/>
                  </a:lnTo>
                  <a:lnTo>
                    <a:pt x="3023210" y="3455256"/>
                  </a:lnTo>
                  <a:lnTo>
                    <a:pt x="3068443" y="3469945"/>
                  </a:lnTo>
                  <a:lnTo>
                    <a:pt x="3113490" y="3484082"/>
                  </a:lnTo>
                  <a:lnTo>
                    <a:pt x="3158335" y="3497662"/>
                  </a:lnTo>
                  <a:lnTo>
                    <a:pt x="3202965" y="3510677"/>
                  </a:lnTo>
                  <a:lnTo>
                    <a:pt x="3247364" y="3523121"/>
                  </a:lnTo>
                  <a:lnTo>
                    <a:pt x="3291518" y="3534988"/>
                  </a:lnTo>
                  <a:lnTo>
                    <a:pt x="3335412" y="3546271"/>
                  </a:lnTo>
                  <a:lnTo>
                    <a:pt x="3379033" y="3556963"/>
                  </a:lnTo>
                  <a:lnTo>
                    <a:pt x="3422366" y="3567058"/>
                  </a:lnTo>
                  <a:lnTo>
                    <a:pt x="3465396" y="3576549"/>
                  </a:lnTo>
                  <a:lnTo>
                    <a:pt x="3508108" y="3585430"/>
                  </a:lnTo>
                  <a:lnTo>
                    <a:pt x="3550490" y="3593694"/>
                  </a:lnTo>
                  <a:lnTo>
                    <a:pt x="3592525" y="3601335"/>
                  </a:lnTo>
                  <a:lnTo>
                    <a:pt x="3634199" y="3608346"/>
                  </a:lnTo>
                  <a:lnTo>
                    <a:pt x="3675498" y="3614720"/>
                  </a:lnTo>
                  <a:lnTo>
                    <a:pt x="3716408" y="3620451"/>
                  </a:lnTo>
                  <a:lnTo>
                    <a:pt x="3756914" y="3625532"/>
                  </a:lnTo>
                  <a:lnTo>
                    <a:pt x="3797002" y="3629957"/>
                  </a:lnTo>
                  <a:lnTo>
                    <a:pt x="3836657" y="3633719"/>
                  </a:lnTo>
                  <a:lnTo>
                    <a:pt x="3875864" y="3636812"/>
                  </a:lnTo>
                  <a:lnTo>
                    <a:pt x="3914610" y="3639229"/>
                  </a:lnTo>
                  <a:lnTo>
                    <a:pt x="3952879" y="3640964"/>
                  </a:lnTo>
                  <a:lnTo>
                    <a:pt x="4027931" y="3642360"/>
                  </a:lnTo>
                  <a:lnTo>
                    <a:pt x="4075894" y="3641773"/>
                  </a:lnTo>
                  <a:lnTo>
                    <a:pt x="4123923" y="3640024"/>
                  </a:lnTo>
                  <a:lnTo>
                    <a:pt x="4172006" y="3637127"/>
                  </a:lnTo>
                  <a:lnTo>
                    <a:pt x="4220127" y="3633096"/>
                  </a:lnTo>
                  <a:lnTo>
                    <a:pt x="4268275" y="3627944"/>
                  </a:lnTo>
                  <a:lnTo>
                    <a:pt x="4316434" y="3621687"/>
                  </a:lnTo>
                  <a:lnTo>
                    <a:pt x="4364591" y="3614338"/>
                  </a:lnTo>
                  <a:lnTo>
                    <a:pt x="4412732" y="3605912"/>
                  </a:lnTo>
                  <a:lnTo>
                    <a:pt x="4460844" y="3596424"/>
                  </a:lnTo>
                  <a:lnTo>
                    <a:pt x="4508912" y="3585886"/>
                  </a:lnTo>
                  <a:lnTo>
                    <a:pt x="4556923" y="3574315"/>
                  </a:lnTo>
                  <a:lnTo>
                    <a:pt x="4604863" y="3561723"/>
                  </a:lnTo>
                  <a:lnTo>
                    <a:pt x="4652719" y="3548125"/>
                  </a:lnTo>
                  <a:lnTo>
                    <a:pt x="4700476" y="3533536"/>
                  </a:lnTo>
                  <a:lnTo>
                    <a:pt x="4748121" y="3517970"/>
                  </a:lnTo>
                  <a:lnTo>
                    <a:pt x="4795639" y="3501441"/>
                  </a:lnTo>
                  <a:lnTo>
                    <a:pt x="4843018" y="3483962"/>
                  </a:lnTo>
                  <a:lnTo>
                    <a:pt x="4890244" y="3465550"/>
                  </a:lnTo>
                  <a:lnTo>
                    <a:pt x="4937302" y="3446217"/>
                  </a:lnTo>
                  <a:lnTo>
                    <a:pt x="4984179" y="3425978"/>
                  </a:lnTo>
                  <a:lnTo>
                    <a:pt x="5030860" y="3404848"/>
                  </a:lnTo>
                  <a:lnTo>
                    <a:pt x="5077334" y="3382840"/>
                  </a:lnTo>
                  <a:lnTo>
                    <a:pt x="5123584" y="3359969"/>
                  </a:lnTo>
                  <a:lnTo>
                    <a:pt x="5169599" y="3336249"/>
                  </a:lnTo>
                  <a:lnTo>
                    <a:pt x="5215363" y="3311694"/>
                  </a:lnTo>
                  <a:lnTo>
                    <a:pt x="5260863" y="3286319"/>
                  </a:lnTo>
                  <a:lnTo>
                    <a:pt x="5306086" y="3260138"/>
                  </a:lnTo>
                  <a:lnTo>
                    <a:pt x="5351017" y="3233166"/>
                  </a:lnTo>
                  <a:lnTo>
                    <a:pt x="5359908" y="3227197"/>
                  </a:lnTo>
                  <a:lnTo>
                    <a:pt x="5359908" y="0"/>
                  </a:lnTo>
                  <a:close/>
                </a:path>
              </a:pathLst>
            </a:custGeom>
            <a:solidFill>
              <a:srgbClr val="F8BD75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398024" y="3867911"/>
              <a:ext cx="794385" cy="1183005"/>
            </a:xfrm>
            <a:custGeom>
              <a:avLst/>
              <a:gdLst/>
              <a:ahLst/>
              <a:cxnLst/>
              <a:rect l="l" t="t" r="r" b="b"/>
              <a:pathLst>
                <a:path w="794384" h="1183004">
                  <a:moveTo>
                    <a:pt x="793976" y="0"/>
                  </a:moveTo>
                  <a:lnTo>
                    <a:pt x="696694" y="18542"/>
                  </a:lnTo>
                  <a:lnTo>
                    <a:pt x="653507" y="32339"/>
                  </a:lnTo>
                  <a:lnTo>
                    <a:pt x="609805" y="49385"/>
                  </a:lnTo>
                  <a:lnTo>
                    <a:pt x="565792" y="69621"/>
                  </a:lnTo>
                  <a:lnTo>
                    <a:pt x="521667" y="92988"/>
                  </a:lnTo>
                  <a:lnTo>
                    <a:pt x="477635" y="119427"/>
                  </a:lnTo>
                  <a:lnTo>
                    <a:pt x="433895" y="148880"/>
                  </a:lnTo>
                  <a:lnTo>
                    <a:pt x="390651" y="181288"/>
                  </a:lnTo>
                  <a:lnTo>
                    <a:pt x="348104" y="216592"/>
                  </a:lnTo>
                  <a:lnTo>
                    <a:pt x="306456" y="254734"/>
                  </a:lnTo>
                  <a:lnTo>
                    <a:pt x="265910" y="295656"/>
                  </a:lnTo>
                  <a:lnTo>
                    <a:pt x="227382" y="338787"/>
                  </a:lnTo>
                  <a:lnTo>
                    <a:pt x="191687" y="382852"/>
                  </a:lnTo>
                  <a:lnTo>
                    <a:pt x="158875" y="427642"/>
                  </a:lnTo>
                  <a:lnTo>
                    <a:pt x="128995" y="472949"/>
                  </a:lnTo>
                  <a:lnTo>
                    <a:pt x="102094" y="518564"/>
                  </a:lnTo>
                  <a:lnTo>
                    <a:pt x="78221" y="564281"/>
                  </a:lnTo>
                  <a:lnTo>
                    <a:pt x="57426" y="609891"/>
                  </a:lnTo>
                  <a:lnTo>
                    <a:pt x="39756" y="655185"/>
                  </a:lnTo>
                  <a:lnTo>
                    <a:pt x="25261" y="699957"/>
                  </a:lnTo>
                  <a:lnTo>
                    <a:pt x="13989" y="743997"/>
                  </a:lnTo>
                  <a:lnTo>
                    <a:pt x="5989" y="787098"/>
                  </a:lnTo>
                  <a:lnTo>
                    <a:pt x="1310" y="829052"/>
                  </a:lnTo>
                  <a:lnTo>
                    <a:pt x="0" y="869651"/>
                  </a:lnTo>
                  <a:lnTo>
                    <a:pt x="2107" y="908687"/>
                  </a:lnTo>
                  <a:lnTo>
                    <a:pt x="16770" y="981236"/>
                  </a:lnTo>
                  <a:lnTo>
                    <a:pt x="45689" y="1045036"/>
                  </a:lnTo>
                  <a:lnTo>
                    <a:pt x="89253" y="1098423"/>
                  </a:lnTo>
                  <a:lnTo>
                    <a:pt x="146048" y="1135542"/>
                  </a:lnTo>
                  <a:lnTo>
                    <a:pt x="182194" y="1150069"/>
                  </a:lnTo>
                  <a:lnTo>
                    <a:pt x="222863" y="1161914"/>
                  </a:lnTo>
                  <a:lnTo>
                    <a:pt x="267573" y="1171084"/>
                  </a:lnTo>
                  <a:lnTo>
                    <a:pt x="315843" y="1177583"/>
                  </a:lnTo>
                  <a:lnTo>
                    <a:pt x="367192" y="1181417"/>
                  </a:lnTo>
                  <a:lnTo>
                    <a:pt x="421138" y="1182592"/>
                  </a:lnTo>
                  <a:lnTo>
                    <a:pt x="477200" y="1181113"/>
                  </a:lnTo>
                  <a:lnTo>
                    <a:pt x="534895" y="1176987"/>
                  </a:lnTo>
                  <a:lnTo>
                    <a:pt x="593743" y="1170217"/>
                  </a:lnTo>
                  <a:lnTo>
                    <a:pt x="653262" y="1160811"/>
                  </a:lnTo>
                  <a:lnTo>
                    <a:pt x="712970" y="1148773"/>
                  </a:lnTo>
                  <a:lnTo>
                    <a:pt x="772386" y="1134110"/>
                  </a:lnTo>
                  <a:lnTo>
                    <a:pt x="793976" y="1126744"/>
                  </a:lnTo>
                  <a:lnTo>
                    <a:pt x="793976" y="0"/>
                  </a:lnTo>
                  <a:close/>
                </a:path>
              </a:pathLst>
            </a:custGeom>
            <a:solidFill>
              <a:srgbClr val="E7E6E6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384179" y="1649119"/>
              <a:ext cx="876300" cy="890905"/>
            </a:xfrm>
            <a:custGeom>
              <a:avLst/>
              <a:gdLst/>
              <a:ahLst/>
              <a:cxnLst/>
              <a:rect l="l" t="t" r="r" b="b"/>
              <a:pathLst>
                <a:path w="876300" h="890905">
                  <a:moveTo>
                    <a:pt x="429925" y="0"/>
                  </a:moveTo>
                  <a:lnTo>
                    <a:pt x="385851" y="5268"/>
                  </a:lnTo>
                  <a:lnTo>
                    <a:pt x="342813" y="17181"/>
                  </a:lnTo>
                  <a:lnTo>
                    <a:pt x="301068" y="34897"/>
                  </a:lnTo>
                  <a:lnTo>
                    <a:pt x="260875" y="57573"/>
                  </a:lnTo>
                  <a:lnTo>
                    <a:pt x="222494" y="84367"/>
                  </a:lnTo>
                  <a:lnTo>
                    <a:pt x="186183" y="114436"/>
                  </a:lnTo>
                  <a:lnTo>
                    <a:pt x="152200" y="146938"/>
                  </a:lnTo>
                  <a:lnTo>
                    <a:pt x="120805" y="181030"/>
                  </a:lnTo>
                  <a:lnTo>
                    <a:pt x="92255" y="215871"/>
                  </a:lnTo>
                  <a:lnTo>
                    <a:pt x="66811" y="250618"/>
                  </a:lnTo>
                  <a:lnTo>
                    <a:pt x="44731" y="284428"/>
                  </a:lnTo>
                  <a:lnTo>
                    <a:pt x="10698" y="352731"/>
                  </a:lnTo>
                  <a:lnTo>
                    <a:pt x="2023" y="391072"/>
                  </a:lnTo>
                  <a:lnTo>
                    <a:pt x="0" y="431010"/>
                  </a:lnTo>
                  <a:lnTo>
                    <a:pt x="4375" y="472076"/>
                  </a:lnTo>
                  <a:lnTo>
                    <a:pt x="14901" y="513799"/>
                  </a:lnTo>
                  <a:lnTo>
                    <a:pt x="31325" y="555709"/>
                  </a:lnTo>
                  <a:lnTo>
                    <a:pt x="53398" y="597335"/>
                  </a:lnTo>
                  <a:lnTo>
                    <a:pt x="80869" y="638208"/>
                  </a:lnTo>
                  <a:lnTo>
                    <a:pt x="113488" y="677857"/>
                  </a:lnTo>
                  <a:lnTo>
                    <a:pt x="151004" y="715812"/>
                  </a:lnTo>
                  <a:lnTo>
                    <a:pt x="193167" y="751602"/>
                  </a:lnTo>
                  <a:lnTo>
                    <a:pt x="239727" y="784757"/>
                  </a:lnTo>
                  <a:lnTo>
                    <a:pt x="290432" y="814807"/>
                  </a:lnTo>
                  <a:lnTo>
                    <a:pt x="342988" y="840106"/>
                  </a:lnTo>
                  <a:lnTo>
                    <a:pt x="395962" y="860291"/>
                  </a:lnTo>
                  <a:lnTo>
                    <a:pt x="448815" y="875412"/>
                  </a:lnTo>
                  <a:lnTo>
                    <a:pt x="501008" y="885518"/>
                  </a:lnTo>
                  <a:lnTo>
                    <a:pt x="552005" y="890658"/>
                  </a:lnTo>
                  <a:lnTo>
                    <a:pt x="601266" y="890882"/>
                  </a:lnTo>
                  <a:lnTo>
                    <a:pt x="648253" y="886239"/>
                  </a:lnTo>
                  <a:lnTo>
                    <a:pt x="692428" y="876778"/>
                  </a:lnTo>
                  <a:lnTo>
                    <a:pt x="733253" y="862548"/>
                  </a:lnTo>
                  <a:lnTo>
                    <a:pt x="770188" y="843599"/>
                  </a:lnTo>
                  <a:lnTo>
                    <a:pt x="802697" y="819979"/>
                  </a:lnTo>
                  <a:lnTo>
                    <a:pt x="830241" y="791739"/>
                  </a:lnTo>
                  <a:lnTo>
                    <a:pt x="852280" y="758927"/>
                  </a:lnTo>
                  <a:lnTo>
                    <a:pt x="871777" y="698024"/>
                  </a:lnTo>
                  <a:lnTo>
                    <a:pt x="875814" y="620108"/>
                  </a:lnTo>
                  <a:lnTo>
                    <a:pt x="872386" y="576384"/>
                  </a:lnTo>
                  <a:lnTo>
                    <a:pt x="865517" y="530346"/>
                  </a:lnTo>
                  <a:lnTo>
                    <a:pt x="855345" y="482639"/>
                  </a:lnTo>
                  <a:lnTo>
                    <a:pt x="842012" y="433908"/>
                  </a:lnTo>
                  <a:lnTo>
                    <a:pt x="825658" y="384801"/>
                  </a:lnTo>
                  <a:lnTo>
                    <a:pt x="806424" y="335963"/>
                  </a:lnTo>
                  <a:lnTo>
                    <a:pt x="784452" y="288041"/>
                  </a:lnTo>
                  <a:lnTo>
                    <a:pt x="759881" y="241680"/>
                  </a:lnTo>
                  <a:lnTo>
                    <a:pt x="732852" y="197526"/>
                  </a:lnTo>
                  <a:lnTo>
                    <a:pt x="703506" y="156227"/>
                  </a:lnTo>
                  <a:lnTo>
                    <a:pt x="671984" y="118427"/>
                  </a:lnTo>
                  <a:lnTo>
                    <a:pt x="638427" y="84773"/>
                  </a:lnTo>
                  <a:lnTo>
                    <a:pt x="602975" y="55911"/>
                  </a:lnTo>
                  <a:lnTo>
                    <a:pt x="565768" y="32487"/>
                  </a:lnTo>
                  <a:lnTo>
                    <a:pt x="520142" y="12767"/>
                  </a:lnTo>
                  <a:lnTo>
                    <a:pt x="474775" y="2218"/>
                  </a:lnTo>
                  <a:lnTo>
                    <a:pt x="429925" y="0"/>
                  </a:lnTo>
                  <a:close/>
                </a:path>
              </a:pathLst>
            </a:custGeom>
            <a:solidFill>
              <a:srgbClr val="E7E6E6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139182" y="4983671"/>
              <a:ext cx="605155" cy="574675"/>
            </a:xfrm>
            <a:custGeom>
              <a:avLst/>
              <a:gdLst/>
              <a:ahLst/>
              <a:cxnLst/>
              <a:rect l="l" t="t" r="r" b="b"/>
              <a:pathLst>
                <a:path w="605154" h="574675">
                  <a:moveTo>
                    <a:pt x="186086" y="0"/>
                  </a:moveTo>
                  <a:lnTo>
                    <a:pt x="140231" y="1850"/>
                  </a:lnTo>
                  <a:lnTo>
                    <a:pt x="98894" y="10462"/>
                  </a:lnTo>
                  <a:lnTo>
                    <a:pt x="63146" y="25799"/>
                  </a:lnTo>
                  <a:lnTo>
                    <a:pt x="12690" y="76516"/>
                  </a:lnTo>
                  <a:lnTo>
                    <a:pt x="0" y="138864"/>
                  </a:lnTo>
                  <a:lnTo>
                    <a:pt x="2865" y="178725"/>
                  </a:lnTo>
                  <a:lnTo>
                    <a:pt x="11330" y="222537"/>
                  </a:lnTo>
                  <a:lnTo>
                    <a:pt x="24990" y="268922"/>
                  </a:lnTo>
                  <a:lnTo>
                    <a:pt x="43439" y="316498"/>
                  </a:lnTo>
                  <a:lnTo>
                    <a:pt x="66273" y="363886"/>
                  </a:lnTo>
                  <a:lnTo>
                    <a:pt x="93085" y="409707"/>
                  </a:lnTo>
                  <a:lnTo>
                    <a:pt x="123471" y="452581"/>
                  </a:lnTo>
                  <a:lnTo>
                    <a:pt x="157026" y="491127"/>
                  </a:lnTo>
                  <a:lnTo>
                    <a:pt x="193343" y="523966"/>
                  </a:lnTo>
                  <a:lnTo>
                    <a:pt x="232019" y="549718"/>
                  </a:lnTo>
                  <a:lnTo>
                    <a:pt x="279296" y="568301"/>
                  </a:lnTo>
                  <a:lnTo>
                    <a:pt x="325386" y="574347"/>
                  </a:lnTo>
                  <a:lnTo>
                    <a:pt x="369780" y="569649"/>
                  </a:lnTo>
                  <a:lnTo>
                    <a:pt x="411968" y="556005"/>
                  </a:lnTo>
                  <a:lnTo>
                    <a:pt x="451443" y="535208"/>
                  </a:lnTo>
                  <a:lnTo>
                    <a:pt x="487694" y="509054"/>
                  </a:lnTo>
                  <a:lnTo>
                    <a:pt x="520213" y="479339"/>
                  </a:lnTo>
                  <a:lnTo>
                    <a:pt x="548490" y="447858"/>
                  </a:lnTo>
                  <a:lnTo>
                    <a:pt x="572018" y="416405"/>
                  </a:lnTo>
                  <a:lnTo>
                    <a:pt x="602383" y="353107"/>
                  </a:lnTo>
                  <a:lnTo>
                    <a:pt x="604741" y="316705"/>
                  </a:lnTo>
                  <a:lnTo>
                    <a:pt x="597891" y="278469"/>
                  </a:lnTo>
                  <a:lnTo>
                    <a:pt x="582369" y="239299"/>
                  </a:lnTo>
                  <a:lnTo>
                    <a:pt x="558705" y="200094"/>
                  </a:lnTo>
                  <a:lnTo>
                    <a:pt x="527435" y="161752"/>
                  </a:lnTo>
                  <a:lnTo>
                    <a:pt x="489090" y="125172"/>
                  </a:lnTo>
                  <a:lnTo>
                    <a:pt x="444203" y="91253"/>
                  </a:lnTo>
                  <a:lnTo>
                    <a:pt x="393309" y="60895"/>
                  </a:lnTo>
                  <a:lnTo>
                    <a:pt x="340071" y="35357"/>
                  </a:lnTo>
                  <a:lnTo>
                    <a:pt x="287076" y="16719"/>
                  </a:lnTo>
                  <a:lnTo>
                    <a:pt x="235391" y="4944"/>
                  </a:lnTo>
                  <a:lnTo>
                    <a:pt x="186086" y="0"/>
                  </a:lnTo>
                  <a:close/>
                </a:path>
              </a:pathLst>
            </a:custGeom>
            <a:solidFill>
              <a:srgbClr val="D0343B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966" y="660273"/>
            <a:ext cx="2483625" cy="56490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86257" y="462483"/>
            <a:ext cx="24587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 b="1">
                <a:solidFill>
                  <a:srgbClr val="2F2A39"/>
                </a:solidFill>
                <a:latin typeface="Calibri"/>
                <a:cs typeface="Calibri"/>
              </a:rPr>
              <a:t>Objectives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6257" y="1786509"/>
            <a:ext cx="10784205" cy="3877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71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2F2A39"/>
                </a:solidFill>
                <a:latin typeface="Calibri"/>
                <a:cs typeface="Calibri"/>
              </a:rPr>
              <a:t>objective 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of CUBE 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is </a:t>
            </a:r>
            <a:r>
              <a:rPr dirty="0" sz="2400" spc="-15">
                <a:solidFill>
                  <a:srgbClr val="2F2A39"/>
                </a:solidFill>
                <a:latin typeface="Calibri"/>
                <a:cs typeface="Calibri"/>
              </a:rPr>
              <a:t>to create 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a </a:t>
            </a:r>
            <a:r>
              <a:rPr dirty="0" sz="2400" spc="-10">
                <a:solidFill>
                  <a:srgbClr val="2F2A39"/>
                </a:solidFill>
                <a:latin typeface="Calibri"/>
                <a:cs typeface="Calibri"/>
              </a:rPr>
              <a:t>web-based 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chat application </a:t>
            </a:r>
            <a:r>
              <a:rPr dirty="0" sz="2400" spc="-10">
                <a:solidFill>
                  <a:srgbClr val="2F2A39"/>
                </a:solidFill>
                <a:latin typeface="Calibri"/>
                <a:cs typeface="Calibri"/>
              </a:rPr>
              <a:t>that 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helps </a:t>
            </a:r>
            <a:r>
              <a:rPr dirty="0" sz="2400" spc="-15">
                <a:solidFill>
                  <a:srgbClr val="2F2A39"/>
                </a:solidFill>
                <a:latin typeface="Calibri"/>
                <a:cs typeface="Calibri"/>
              </a:rPr>
              <a:t>to </a:t>
            </a:r>
            <a:r>
              <a:rPr dirty="0" sz="2400" spc="-10">
                <a:solidFill>
                  <a:srgbClr val="2F2A39"/>
                </a:solidFill>
                <a:latin typeface="Calibri"/>
                <a:cs typeface="Calibri"/>
              </a:rPr>
              <a:t>declutter 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these 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messages </a:t>
            </a:r>
            <a:r>
              <a:rPr dirty="0" sz="2400" spc="-10">
                <a:solidFill>
                  <a:srgbClr val="2F2A39"/>
                </a:solidFill>
                <a:latin typeface="Calibri"/>
                <a:cs typeface="Calibri"/>
              </a:rPr>
              <a:t>by 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adding a </a:t>
            </a:r>
            <a:r>
              <a:rPr dirty="0" sz="2400" spc="-15">
                <a:solidFill>
                  <a:srgbClr val="2F2A39"/>
                </a:solidFill>
                <a:latin typeface="Calibri"/>
                <a:cs typeface="Calibri"/>
              </a:rPr>
              <a:t>separate 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space </a:t>
            </a:r>
            <a:r>
              <a:rPr dirty="0" sz="2400" spc="-20">
                <a:solidFill>
                  <a:srgbClr val="2F2A39"/>
                </a:solidFill>
                <a:latin typeface="Calibri"/>
                <a:cs typeface="Calibri"/>
              </a:rPr>
              <a:t>for 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each </a:t>
            </a:r>
            <a:r>
              <a:rPr dirty="0" sz="2400" spc="-15">
                <a:solidFill>
                  <a:srgbClr val="2F2A39"/>
                </a:solidFill>
                <a:latin typeface="Calibri"/>
                <a:cs typeface="Calibri"/>
              </a:rPr>
              <a:t>genre 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of messages so 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its 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easier </a:t>
            </a:r>
            <a:r>
              <a:rPr dirty="0" sz="2400" spc="-25">
                <a:solidFill>
                  <a:srgbClr val="2F2A39"/>
                </a:solidFill>
                <a:latin typeface="Calibri"/>
                <a:cs typeface="Calibri"/>
              </a:rPr>
              <a:t>to </a:t>
            </a:r>
            <a:r>
              <a:rPr dirty="0" sz="2400" spc="-20">
                <a:solidFill>
                  <a:srgbClr val="2F2A39"/>
                </a:solidFill>
                <a:latin typeface="Calibri"/>
                <a:cs typeface="Calibri"/>
              </a:rPr>
              <a:t> navigate </a:t>
            </a:r>
            <a:r>
              <a:rPr dirty="0" sz="2400" spc="-15">
                <a:solidFill>
                  <a:srgbClr val="2F2A39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messages </a:t>
            </a:r>
            <a:r>
              <a:rPr dirty="0" sz="2400" spc="-15">
                <a:solidFill>
                  <a:srgbClr val="2F2A39"/>
                </a:solidFill>
                <a:latin typeface="Calibri"/>
                <a:cs typeface="Calibri"/>
              </a:rPr>
              <a:t>we </a:t>
            </a:r>
            <a:r>
              <a:rPr dirty="0" sz="2400" spc="-10">
                <a:solidFill>
                  <a:srgbClr val="2F2A39"/>
                </a:solidFill>
                <a:latin typeface="Calibri"/>
                <a:cs typeface="Calibri"/>
              </a:rPr>
              <a:t>require </a:t>
            </a:r>
            <a:r>
              <a:rPr dirty="0" sz="2400" spc="-15">
                <a:solidFill>
                  <a:srgbClr val="2F2A39"/>
                </a:solidFill>
                <a:latin typeface="Calibri"/>
                <a:cs typeface="Calibri"/>
              </a:rPr>
              <a:t>at </a:t>
            </a:r>
            <a:r>
              <a:rPr dirty="0" sz="2400" spc="-10">
                <a:solidFill>
                  <a:srgbClr val="2F2A39"/>
                </a:solidFill>
                <a:latin typeface="Calibri"/>
                <a:cs typeface="Calibri"/>
              </a:rPr>
              <a:t>that 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time without 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need </a:t>
            </a:r>
            <a:r>
              <a:rPr dirty="0" sz="2400" spc="-20">
                <a:solidFill>
                  <a:srgbClr val="2F2A39"/>
                </a:solidFill>
                <a:latin typeface="Calibri"/>
                <a:cs typeface="Calibri"/>
              </a:rPr>
              <a:t>to </a:t>
            </a:r>
            <a:r>
              <a:rPr dirty="0" sz="2400" spc="-10">
                <a:solidFill>
                  <a:srgbClr val="2F2A39"/>
                </a:solidFill>
                <a:latin typeface="Calibri"/>
                <a:cs typeface="Calibri"/>
              </a:rPr>
              <a:t>scroll through 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 those</a:t>
            </a:r>
            <a:r>
              <a:rPr dirty="0" sz="2400" spc="-10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endless</a:t>
            </a:r>
            <a:r>
              <a:rPr dirty="0" sz="2400" spc="-15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messages</a:t>
            </a:r>
            <a:r>
              <a:rPr dirty="0" sz="2400" spc="-15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which</a:t>
            </a:r>
            <a:r>
              <a:rPr dirty="0" sz="2400" spc="-20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2F2A39"/>
                </a:solidFill>
                <a:latin typeface="Calibri"/>
                <a:cs typeface="Calibri"/>
              </a:rPr>
              <a:t>we</a:t>
            </a:r>
            <a:r>
              <a:rPr dirty="0" sz="2400" spc="5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do</a:t>
            </a:r>
            <a:r>
              <a:rPr dirty="0" sz="2400" spc="-10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not </a:t>
            </a:r>
            <a:r>
              <a:rPr dirty="0" sz="2400" spc="-10">
                <a:solidFill>
                  <a:srgbClr val="2F2A39"/>
                </a:solidFill>
                <a:latin typeface="Calibri"/>
                <a:cs typeface="Calibri"/>
              </a:rPr>
              <a:t>require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2F2A39"/>
                </a:solidFill>
                <a:latin typeface="Calibri"/>
                <a:cs typeface="Calibri"/>
              </a:rPr>
              <a:t>at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moment.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alibri"/>
              <a:cs typeface="Calibri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400" spc="-114">
                <a:solidFill>
                  <a:srgbClr val="2F2A39"/>
                </a:solidFill>
                <a:latin typeface="Calibri"/>
                <a:cs typeface="Calibri"/>
              </a:rPr>
              <a:t>To </a:t>
            </a:r>
            <a:r>
              <a:rPr dirty="0" sz="2400" spc="-20">
                <a:solidFill>
                  <a:srgbClr val="2F2A39"/>
                </a:solidFill>
                <a:latin typeface="Calibri"/>
                <a:cs typeface="Calibri"/>
              </a:rPr>
              <a:t>make 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2F2A39"/>
                </a:solidFill>
                <a:latin typeface="Calibri"/>
                <a:cs typeface="Calibri"/>
              </a:rPr>
              <a:t>existing </a:t>
            </a:r>
            <a:r>
              <a:rPr dirty="0" sz="2400" spc="-25">
                <a:solidFill>
                  <a:srgbClr val="2F2A39"/>
                </a:solidFill>
                <a:latin typeface="Calibri"/>
                <a:cs typeface="Calibri"/>
              </a:rPr>
              <a:t>system 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of chat applications </a:t>
            </a:r>
            <a:r>
              <a:rPr dirty="0" sz="2400" spc="-10">
                <a:solidFill>
                  <a:srgbClr val="2F2A39"/>
                </a:solidFill>
                <a:latin typeface="Calibri"/>
                <a:cs typeface="Calibri"/>
              </a:rPr>
              <a:t>more </a:t>
            </a:r>
            <a:r>
              <a:rPr dirty="0" sz="2400" spc="-20">
                <a:solidFill>
                  <a:srgbClr val="2F2A39"/>
                </a:solidFill>
                <a:latin typeface="Calibri"/>
                <a:cs typeface="Calibri"/>
              </a:rPr>
              <a:t>effective </a:t>
            </a:r>
            <a:r>
              <a:rPr dirty="0" sz="2400" spc="-10">
                <a:solidFill>
                  <a:srgbClr val="2F2A39"/>
                </a:solidFill>
                <a:latin typeface="Calibri"/>
                <a:cs typeface="Calibri"/>
              </a:rPr>
              <a:t>by 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modeling 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it </a:t>
            </a:r>
            <a:r>
              <a:rPr dirty="0" sz="2400" spc="-10">
                <a:solidFill>
                  <a:srgbClr val="2F2A39"/>
                </a:solidFill>
                <a:latin typeface="Calibri"/>
                <a:cs typeface="Calibri"/>
              </a:rPr>
              <a:t>after 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a </a:t>
            </a:r>
            <a:r>
              <a:rPr dirty="0" sz="2400" spc="5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F2A39"/>
                </a:solidFill>
                <a:latin typeface="Calibri"/>
                <a:cs typeface="Calibri"/>
              </a:rPr>
              <a:t>tree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with</a:t>
            </a:r>
            <a:r>
              <a:rPr dirty="0" sz="2400" spc="5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F2A39"/>
                </a:solidFill>
                <a:latin typeface="Calibri"/>
                <a:cs typeface="Calibri"/>
              </a:rPr>
              <a:t>branches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 and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F2A39"/>
                </a:solidFill>
                <a:latin typeface="Calibri"/>
                <a:cs typeface="Calibri"/>
              </a:rPr>
              <a:t>sub-branches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which</a:t>
            </a:r>
            <a:r>
              <a:rPr dirty="0" sz="2400" spc="5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will</a:t>
            </a:r>
            <a:r>
              <a:rPr dirty="0" sz="2400" spc="5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help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user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2F2A39"/>
                </a:solidFill>
                <a:latin typeface="Calibri"/>
                <a:cs typeface="Calibri"/>
              </a:rPr>
              <a:t>to</a:t>
            </a:r>
            <a:r>
              <a:rPr dirty="0" sz="2400" spc="-10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easily</a:t>
            </a:r>
            <a:r>
              <a:rPr dirty="0" sz="2400" spc="530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2F2A39"/>
                </a:solidFill>
                <a:latin typeface="Calibri"/>
                <a:cs typeface="Calibri"/>
              </a:rPr>
              <a:t>navigate </a:t>
            </a:r>
            <a:r>
              <a:rPr dirty="0" sz="2400" spc="-15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F2A39"/>
                </a:solidFill>
                <a:latin typeface="Calibri"/>
                <a:cs typeface="Calibri"/>
              </a:rPr>
              <a:t>through </a:t>
            </a:r>
            <a:r>
              <a:rPr dirty="0" sz="2400" spc="-20">
                <a:solidFill>
                  <a:srgbClr val="2F2A39"/>
                </a:solidFill>
                <a:latin typeface="Calibri"/>
                <a:cs typeface="Calibri"/>
              </a:rPr>
              <a:t>different</a:t>
            </a:r>
            <a:r>
              <a:rPr dirty="0" sz="2400" spc="10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types</a:t>
            </a:r>
            <a:r>
              <a:rPr dirty="0" sz="2400" spc="-15">
                <a:solidFill>
                  <a:srgbClr val="2F2A39"/>
                </a:solidFill>
                <a:latin typeface="Calibri"/>
                <a:cs typeface="Calibri"/>
              </a:rPr>
              <a:t> to</a:t>
            </a:r>
            <a:r>
              <a:rPr dirty="0" sz="2400" spc="-10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messages.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algn="just" marL="12700" marR="6985">
              <a:lnSpc>
                <a:spcPct val="100000"/>
              </a:lnSpc>
              <a:spcBef>
                <a:spcPts val="5"/>
              </a:spcBef>
            </a:pPr>
            <a:r>
              <a:rPr dirty="0" sz="2400" spc="-114">
                <a:solidFill>
                  <a:srgbClr val="2F2A39"/>
                </a:solidFill>
                <a:latin typeface="Calibri"/>
                <a:cs typeface="Calibri"/>
              </a:rPr>
              <a:t>To</a:t>
            </a:r>
            <a:r>
              <a:rPr dirty="0" sz="2400" spc="-110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2F2A39"/>
                </a:solidFill>
                <a:latin typeface="Calibri"/>
                <a:cs typeface="Calibri"/>
              </a:rPr>
              <a:t>urge</a:t>
            </a:r>
            <a:r>
              <a:rPr dirty="0" sz="2400" spc="-15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user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2F2A39"/>
                </a:solidFill>
                <a:latin typeface="Calibri"/>
                <a:cs typeface="Calibri"/>
              </a:rPr>
              <a:t>to</a:t>
            </a:r>
            <a:r>
              <a:rPr dirty="0" sz="2400" spc="-10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2F2A39"/>
                </a:solidFill>
                <a:latin typeface="Calibri"/>
                <a:cs typeface="Calibri"/>
              </a:rPr>
              <a:t>make</a:t>
            </a:r>
            <a:r>
              <a:rPr dirty="0" sz="2400" spc="-15">
                <a:solidFill>
                  <a:srgbClr val="2F2A39"/>
                </a:solidFill>
                <a:latin typeface="Calibri"/>
                <a:cs typeface="Calibri"/>
              </a:rPr>
              <a:t> subgroups</a:t>
            </a:r>
            <a:r>
              <a:rPr dirty="0" sz="2400" spc="-10">
                <a:solidFill>
                  <a:srgbClr val="2F2A39"/>
                </a:solidFill>
                <a:latin typeface="Calibri"/>
                <a:cs typeface="Calibri"/>
              </a:rPr>
              <a:t> according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2F2A39"/>
                </a:solidFill>
                <a:latin typeface="Calibri"/>
                <a:cs typeface="Calibri"/>
              </a:rPr>
              <a:t>to</a:t>
            </a:r>
            <a:r>
              <a:rPr dirty="0" sz="2400" spc="-10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their</a:t>
            </a:r>
            <a:r>
              <a:rPr dirty="0" sz="2400" spc="5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need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 and</a:t>
            </a:r>
            <a:r>
              <a:rPr dirty="0" sz="2400" spc="5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assign</a:t>
            </a:r>
            <a:r>
              <a:rPr dirty="0" sz="2400" spc="5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a</a:t>
            </a:r>
            <a:r>
              <a:rPr dirty="0" sz="2400" spc="540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name 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F2A39"/>
                </a:solidFill>
                <a:latin typeface="Calibri"/>
                <a:cs typeface="Calibri"/>
              </a:rPr>
              <a:t>befitting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2F2A39"/>
                </a:solidFill>
                <a:latin typeface="Calibri"/>
                <a:cs typeface="Calibri"/>
              </a:rPr>
              <a:t>task</a:t>
            </a:r>
            <a:r>
              <a:rPr dirty="0" sz="2400" spc="-25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which</a:t>
            </a:r>
            <a:r>
              <a:rPr dirty="0" sz="2400" spc="-20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it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will</a:t>
            </a:r>
            <a:r>
              <a:rPr dirty="0" sz="2400" spc="-15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serve</a:t>
            </a:r>
            <a:r>
              <a:rPr dirty="0" sz="2400" spc="10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and</a:t>
            </a:r>
            <a:r>
              <a:rPr dirty="0" sz="2400" spc="-10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use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 it</a:t>
            </a:r>
            <a:r>
              <a:rPr dirty="0" sz="2400" spc="-15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2F2A39"/>
                </a:solidFill>
                <a:latin typeface="Calibri"/>
                <a:cs typeface="Calibri"/>
              </a:rPr>
              <a:t>for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its</a:t>
            </a:r>
            <a:r>
              <a:rPr dirty="0" sz="2400" spc="-15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messages</a:t>
            </a:r>
            <a:r>
              <a:rPr dirty="0" sz="2400" spc="-25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of</a:t>
            </a:r>
            <a:r>
              <a:rPr dirty="0" sz="2400" spc="5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F2A39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F2A39"/>
                </a:solidFill>
                <a:latin typeface="Calibri"/>
                <a:cs typeface="Calibri"/>
              </a:rPr>
              <a:t>same</a:t>
            </a:r>
            <a:r>
              <a:rPr dirty="0" sz="2400" spc="-10">
                <a:solidFill>
                  <a:srgbClr val="2F2A39"/>
                </a:solidFill>
                <a:latin typeface="Calibri"/>
                <a:cs typeface="Calibri"/>
              </a:rPr>
              <a:t> genre.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279" y="332231"/>
            <a:ext cx="2836164" cy="179222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</a:t>
            </a:r>
            <a:r>
              <a:rPr dirty="0"/>
              <a:t>U</a:t>
            </a:r>
            <a:r>
              <a:rPr dirty="0" spc="-10"/>
              <a:t>B</a:t>
            </a:r>
            <a:r>
              <a:rPr dirty="0"/>
              <a:t>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1300" y="491076"/>
            <a:ext cx="4003783" cy="555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4566" y="284733"/>
            <a:ext cx="398780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5" b="1">
                <a:solidFill>
                  <a:srgbClr val="2F2A39"/>
                </a:solidFill>
                <a:latin typeface="Calibri"/>
                <a:cs typeface="Calibri"/>
              </a:rPr>
              <a:t>Literature</a:t>
            </a:r>
            <a:r>
              <a:rPr dirty="0" sz="4400" spc="-80" b="1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4400" spc="-10" b="1">
                <a:solidFill>
                  <a:srgbClr val="2F2A39"/>
                </a:solidFill>
                <a:latin typeface="Calibri"/>
                <a:cs typeface="Calibri"/>
              </a:rPr>
              <a:t>Survey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1916" y="137160"/>
            <a:ext cx="10297795" cy="6413500"/>
            <a:chOff x="851916" y="137160"/>
            <a:chExt cx="10297795" cy="64135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916" y="1461515"/>
              <a:ext cx="10297668" cy="50886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9567" y="137160"/>
              <a:ext cx="4652772" cy="17907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06500" y="5424932"/>
            <a:ext cx="11861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November</a:t>
            </a:r>
            <a:r>
              <a:rPr dirty="0" sz="1400" spc="-7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2017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</a:t>
            </a:r>
            <a:r>
              <a:rPr dirty="0"/>
              <a:t>U</a:t>
            </a:r>
            <a:r>
              <a:rPr dirty="0" spc="-10"/>
              <a:t>B</a:t>
            </a:r>
            <a:r>
              <a:rPr dirty="0"/>
              <a:t>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1324102" y="4092905"/>
            <a:ext cx="106489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13/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March-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2022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7680" y="0"/>
            <a:ext cx="10678160" cy="6358890"/>
            <a:chOff x="487680" y="0"/>
            <a:chExt cx="10678160" cy="63588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6272" y="1184148"/>
              <a:ext cx="8989314" cy="517321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2387" y="208787"/>
              <a:ext cx="5510784" cy="127558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18561" y="329311"/>
            <a:ext cx="479298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5">
                <a:solidFill>
                  <a:srgbClr val="2F2A39"/>
                </a:solidFill>
              </a:rPr>
              <a:t>Architectural</a:t>
            </a:r>
            <a:r>
              <a:rPr dirty="0" sz="4400" spc="-155">
                <a:solidFill>
                  <a:srgbClr val="2F2A39"/>
                </a:solidFill>
              </a:rPr>
              <a:t> </a:t>
            </a:r>
            <a:r>
              <a:rPr dirty="0" sz="4000" spc="-20">
                <a:solidFill>
                  <a:srgbClr val="2F2A39"/>
                </a:solidFill>
              </a:rPr>
              <a:t>Diagram</a:t>
            </a:r>
            <a:endParaRPr sz="40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79904" y="205740"/>
            <a:ext cx="5544312" cy="179222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</a:t>
            </a:r>
            <a:r>
              <a:rPr dirty="0"/>
              <a:t>U</a:t>
            </a:r>
            <a:r>
              <a:rPr dirty="0" spc="-10"/>
              <a:t>B</a:t>
            </a:r>
            <a:r>
              <a:rPr dirty="0"/>
              <a:t>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7680" y="0"/>
            <a:ext cx="1944370" cy="1625600"/>
            <a:chOff x="487680" y="0"/>
            <a:chExt cx="1944370" cy="1625600"/>
          </a:xfrm>
        </p:grpSpPr>
        <p:sp>
          <p:nvSpPr>
            <p:cNvPr id="3" name="object 3"/>
            <p:cNvSpPr/>
            <p:nvPr/>
          </p:nvSpPr>
          <p:spPr>
            <a:xfrm>
              <a:off x="861116" y="0"/>
              <a:ext cx="1198245" cy="1388745"/>
            </a:xfrm>
            <a:custGeom>
              <a:avLst/>
              <a:gdLst/>
              <a:ahLst/>
              <a:cxnLst/>
              <a:rect l="l" t="t" r="r" b="b"/>
              <a:pathLst>
                <a:path w="1198245" h="1388745">
                  <a:moveTo>
                    <a:pt x="924630" y="0"/>
                  </a:moveTo>
                  <a:lnTo>
                    <a:pt x="272752" y="0"/>
                  </a:lnTo>
                  <a:lnTo>
                    <a:pt x="216186" y="37465"/>
                  </a:lnTo>
                  <a:lnTo>
                    <a:pt x="180639" y="68631"/>
                  </a:lnTo>
                  <a:lnTo>
                    <a:pt x="147801" y="102379"/>
                  </a:lnTo>
                  <a:lnTo>
                    <a:pt x="117829" y="138523"/>
                  </a:lnTo>
                  <a:lnTo>
                    <a:pt x="90878" y="176878"/>
                  </a:lnTo>
                  <a:lnTo>
                    <a:pt x="67106" y="217257"/>
                  </a:lnTo>
                  <a:lnTo>
                    <a:pt x="46670" y="259476"/>
                  </a:lnTo>
                  <a:lnTo>
                    <a:pt x="29725" y="303349"/>
                  </a:lnTo>
                  <a:lnTo>
                    <a:pt x="16429" y="348690"/>
                  </a:lnTo>
                  <a:lnTo>
                    <a:pt x="6939" y="395313"/>
                  </a:lnTo>
                  <a:lnTo>
                    <a:pt x="1410" y="443033"/>
                  </a:lnTo>
                  <a:lnTo>
                    <a:pt x="0" y="491663"/>
                  </a:lnTo>
                  <a:lnTo>
                    <a:pt x="2864" y="541020"/>
                  </a:lnTo>
                  <a:lnTo>
                    <a:pt x="17192" y="615321"/>
                  </a:lnTo>
                  <a:lnTo>
                    <a:pt x="29521" y="654835"/>
                  </a:lnTo>
                  <a:lnTo>
                    <a:pt x="45042" y="695584"/>
                  </a:lnTo>
                  <a:lnTo>
                    <a:pt x="63568" y="737313"/>
                  </a:lnTo>
                  <a:lnTo>
                    <a:pt x="84911" y="779767"/>
                  </a:lnTo>
                  <a:lnTo>
                    <a:pt x="108882" y="822691"/>
                  </a:lnTo>
                  <a:lnTo>
                    <a:pt x="135292" y="865830"/>
                  </a:lnTo>
                  <a:lnTo>
                    <a:pt x="163955" y="908929"/>
                  </a:lnTo>
                  <a:lnTo>
                    <a:pt x="194681" y="951732"/>
                  </a:lnTo>
                  <a:lnTo>
                    <a:pt x="227283" y="993985"/>
                  </a:lnTo>
                  <a:lnTo>
                    <a:pt x="261573" y="1035432"/>
                  </a:lnTo>
                  <a:lnTo>
                    <a:pt x="297361" y="1075818"/>
                  </a:lnTo>
                  <a:lnTo>
                    <a:pt x="334461" y="1114888"/>
                  </a:lnTo>
                  <a:lnTo>
                    <a:pt x="372684" y="1152387"/>
                  </a:lnTo>
                  <a:lnTo>
                    <a:pt x="411841" y="1188060"/>
                  </a:lnTo>
                  <a:lnTo>
                    <a:pt x="451746" y="1221651"/>
                  </a:lnTo>
                  <a:lnTo>
                    <a:pt x="492208" y="1252906"/>
                  </a:lnTo>
                  <a:lnTo>
                    <a:pt x="533042" y="1281570"/>
                  </a:lnTo>
                  <a:lnTo>
                    <a:pt x="574057" y="1307387"/>
                  </a:lnTo>
                  <a:lnTo>
                    <a:pt x="615067" y="1330102"/>
                  </a:lnTo>
                  <a:lnTo>
                    <a:pt x="655882" y="1349460"/>
                  </a:lnTo>
                  <a:lnTo>
                    <a:pt x="696315" y="1365206"/>
                  </a:lnTo>
                  <a:lnTo>
                    <a:pt x="736178" y="1377084"/>
                  </a:lnTo>
                  <a:lnTo>
                    <a:pt x="775282" y="1384841"/>
                  </a:lnTo>
                  <a:lnTo>
                    <a:pt x="813440" y="1388220"/>
                  </a:lnTo>
                  <a:lnTo>
                    <a:pt x="850462" y="1386966"/>
                  </a:lnTo>
                  <a:lnTo>
                    <a:pt x="888414" y="1380284"/>
                  </a:lnTo>
                  <a:lnTo>
                    <a:pt x="956442" y="1351515"/>
                  </a:lnTo>
                  <a:lnTo>
                    <a:pt x="1014509" y="1304458"/>
                  </a:lnTo>
                  <a:lnTo>
                    <a:pt x="1040008" y="1274915"/>
                  </a:lnTo>
                  <a:lnTo>
                    <a:pt x="1063259" y="1241811"/>
                  </a:lnTo>
                  <a:lnTo>
                    <a:pt x="1084342" y="1205484"/>
                  </a:lnTo>
                  <a:lnTo>
                    <a:pt x="1103337" y="1166272"/>
                  </a:lnTo>
                  <a:lnTo>
                    <a:pt x="1120326" y="1124511"/>
                  </a:lnTo>
                  <a:lnTo>
                    <a:pt x="1135389" y="1080539"/>
                  </a:lnTo>
                  <a:lnTo>
                    <a:pt x="1148606" y="1034694"/>
                  </a:lnTo>
                  <a:lnTo>
                    <a:pt x="1160059" y="987311"/>
                  </a:lnTo>
                  <a:lnTo>
                    <a:pt x="1169827" y="938730"/>
                  </a:lnTo>
                  <a:lnTo>
                    <a:pt x="1177991" y="889286"/>
                  </a:lnTo>
                  <a:lnTo>
                    <a:pt x="1184633" y="839318"/>
                  </a:lnTo>
                  <a:lnTo>
                    <a:pt x="1189832" y="789162"/>
                  </a:lnTo>
                  <a:lnTo>
                    <a:pt x="1193669" y="739156"/>
                  </a:lnTo>
                  <a:lnTo>
                    <a:pt x="1196225" y="689637"/>
                  </a:lnTo>
                  <a:lnTo>
                    <a:pt x="1197581" y="640942"/>
                  </a:lnTo>
                  <a:lnTo>
                    <a:pt x="1197816" y="593409"/>
                  </a:lnTo>
                  <a:lnTo>
                    <a:pt x="1197013" y="547375"/>
                  </a:lnTo>
                  <a:lnTo>
                    <a:pt x="1195250" y="503177"/>
                  </a:lnTo>
                  <a:lnTo>
                    <a:pt x="1192609" y="461153"/>
                  </a:lnTo>
                  <a:lnTo>
                    <a:pt x="1189171" y="421639"/>
                  </a:lnTo>
                  <a:lnTo>
                    <a:pt x="1181472" y="369515"/>
                  </a:lnTo>
                  <a:lnTo>
                    <a:pt x="1169196" y="319181"/>
                  </a:lnTo>
                  <a:lnTo>
                    <a:pt x="1152572" y="270820"/>
                  </a:lnTo>
                  <a:lnTo>
                    <a:pt x="1131831" y="224613"/>
                  </a:lnTo>
                  <a:lnTo>
                    <a:pt x="1107202" y="180742"/>
                  </a:lnTo>
                  <a:lnTo>
                    <a:pt x="1078917" y="139389"/>
                  </a:lnTo>
                  <a:lnTo>
                    <a:pt x="1047203" y="100736"/>
                  </a:lnTo>
                  <a:lnTo>
                    <a:pt x="1012293" y="64965"/>
                  </a:lnTo>
                  <a:lnTo>
                    <a:pt x="974414" y="32257"/>
                  </a:lnTo>
                  <a:lnTo>
                    <a:pt x="924630" y="0"/>
                  </a:lnTo>
                  <a:close/>
                </a:path>
              </a:pathLst>
            </a:custGeom>
            <a:solidFill>
              <a:srgbClr val="E361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27947" y="140364"/>
              <a:ext cx="1771014" cy="1205230"/>
            </a:xfrm>
            <a:custGeom>
              <a:avLst/>
              <a:gdLst/>
              <a:ahLst/>
              <a:cxnLst/>
              <a:rect l="l" t="t" r="r" b="b"/>
              <a:pathLst>
                <a:path w="1771014" h="1205230">
                  <a:moveTo>
                    <a:pt x="1209727" y="0"/>
                  </a:moveTo>
                  <a:lnTo>
                    <a:pt x="1150081" y="2637"/>
                  </a:lnTo>
                  <a:lnTo>
                    <a:pt x="1086533" y="8797"/>
                  </a:lnTo>
                  <a:lnTo>
                    <a:pt x="1018967" y="18697"/>
                  </a:lnTo>
                  <a:lnTo>
                    <a:pt x="947270" y="32553"/>
                  </a:lnTo>
                  <a:lnTo>
                    <a:pt x="871327" y="50580"/>
                  </a:lnTo>
                  <a:lnTo>
                    <a:pt x="791023" y="72995"/>
                  </a:lnTo>
                  <a:lnTo>
                    <a:pt x="746604" y="87583"/>
                  </a:lnTo>
                  <a:lnTo>
                    <a:pt x="701783" y="104794"/>
                  </a:lnTo>
                  <a:lnTo>
                    <a:pt x="656752" y="124472"/>
                  </a:lnTo>
                  <a:lnTo>
                    <a:pt x="611702" y="146465"/>
                  </a:lnTo>
                  <a:lnTo>
                    <a:pt x="566825" y="170618"/>
                  </a:lnTo>
                  <a:lnTo>
                    <a:pt x="522312" y="196778"/>
                  </a:lnTo>
                  <a:lnTo>
                    <a:pt x="478353" y="224790"/>
                  </a:lnTo>
                  <a:lnTo>
                    <a:pt x="435141" y="254501"/>
                  </a:lnTo>
                  <a:lnTo>
                    <a:pt x="392866" y="285756"/>
                  </a:lnTo>
                  <a:lnTo>
                    <a:pt x="351719" y="318403"/>
                  </a:lnTo>
                  <a:lnTo>
                    <a:pt x="311893" y="352287"/>
                  </a:lnTo>
                  <a:lnTo>
                    <a:pt x="273577" y="387253"/>
                  </a:lnTo>
                  <a:lnTo>
                    <a:pt x="236964" y="423150"/>
                  </a:lnTo>
                  <a:lnTo>
                    <a:pt x="202245" y="459821"/>
                  </a:lnTo>
                  <a:lnTo>
                    <a:pt x="169610" y="497114"/>
                  </a:lnTo>
                  <a:lnTo>
                    <a:pt x="139251" y="534875"/>
                  </a:lnTo>
                  <a:lnTo>
                    <a:pt x="111360" y="572950"/>
                  </a:lnTo>
                  <a:lnTo>
                    <a:pt x="86127" y="611184"/>
                  </a:lnTo>
                  <a:lnTo>
                    <a:pt x="63744" y="649425"/>
                  </a:lnTo>
                  <a:lnTo>
                    <a:pt x="44402" y="687518"/>
                  </a:lnTo>
                  <a:lnTo>
                    <a:pt x="28292" y="725309"/>
                  </a:lnTo>
                  <a:lnTo>
                    <a:pt x="15606" y="762644"/>
                  </a:lnTo>
                  <a:lnTo>
                    <a:pt x="1268" y="835333"/>
                  </a:lnTo>
                  <a:lnTo>
                    <a:pt x="0" y="870378"/>
                  </a:lnTo>
                  <a:lnTo>
                    <a:pt x="2919" y="904352"/>
                  </a:lnTo>
                  <a:lnTo>
                    <a:pt x="22089" y="968472"/>
                  </a:lnTo>
                  <a:lnTo>
                    <a:pt x="60633" y="1026457"/>
                  </a:lnTo>
                  <a:lnTo>
                    <a:pt x="117059" y="1076178"/>
                  </a:lnTo>
                  <a:lnTo>
                    <a:pt x="151198" y="1097962"/>
                  </a:lnTo>
                  <a:lnTo>
                    <a:pt x="188873" y="1117708"/>
                  </a:lnTo>
                  <a:lnTo>
                    <a:pt x="229772" y="1135423"/>
                  </a:lnTo>
                  <a:lnTo>
                    <a:pt x="273583" y="1151118"/>
                  </a:lnTo>
                  <a:lnTo>
                    <a:pt x="319995" y="1164802"/>
                  </a:lnTo>
                  <a:lnTo>
                    <a:pt x="368696" y="1176482"/>
                  </a:lnTo>
                  <a:lnTo>
                    <a:pt x="419375" y="1186169"/>
                  </a:lnTo>
                  <a:lnTo>
                    <a:pt x="471720" y="1193872"/>
                  </a:lnTo>
                  <a:lnTo>
                    <a:pt x="525419" y="1199599"/>
                  </a:lnTo>
                  <a:lnTo>
                    <a:pt x="580161" y="1203359"/>
                  </a:lnTo>
                  <a:lnTo>
                    <a:pt x="635635" y="1205162"/>
                  </a:lnTo>
                  <a:lnTo>
                    <a:pt x="691529" y="1205017"/>
                  </a:lnTo>
                  <a:lnTo>
                    <a:pt x="747531" y="1202933"/>
                  </a:lnTo>
                  <a:lnTo>
                    <a:pt x="803329" y="1198918"/>
                  </a:lnTo>
                  <a:lnTo>
                    <a:pt x="858613" y="1192982"/>
                  </a:lnTo>
                  <a:lnTo>
                    <a:pt x="913070" y="1185134"/>
                  </a:lnTo>
                  <a:lnTo>
                    <a:pt x="951002" y="1178320"/>
                  </a:lnTo>
                  <a:lnTo>
                    <a:pt x="990217" y="1170015"/>
                  </a:lnTo>
                  <a:lnTo>
                    <a:pt x="1030504" y="1160218"/>
                  </a:lnTo>
                  <a:lnTo>
                    <a:pt x="1071652" y="1148928"/>
                  </a:lnTo>
                  <a:lnTo>
                    <a:pt x="1113452" y="1136141"/>
                  </a:lnTo>
                  <a:lnTo>
                    <a:pt x="1155690" y="1121858"/>
                  </a:lnTo>
                  <a:lnTo>
                    <a:pt x="1198158" y="1106075"/>
                  </a:lnTo>
                  <a:lnTo>
                    <a:pt x="1240643" y="1088792"/>
                  </a:lnTo>
                  <a:lnTo>
                    <a:pt x="1282935" y="1070007"/>
                  </a:lnTo>
                  <a:lnTo>
                    <a:pt x="1324824" y="1049717"/>
                  </a:lnTo>
                  <a:lnTo>
                    <a:pt x="1366097" y="1027922"/>
                  </a:lnTo>
                  <a:lnTo>
                    <a:pt x="1406545" y="1004619"/>
                  </a:lnTo>
                  <a:lnTo>
                    <a:pt x="1445956" y="979806"/>
                  </a:lnTo>
                  <a:lnTo>
                    <a:pt x="1484120" y="953483"/>
                  </a:lnTo>
                  <a:lnTo>
                    <a:pt x="1520825" y="925647"/>
                  </a:lnTo>
                  <a:lnTo>
                    <a:pt x="1555861" y="896296"/>
                  </a:lnTo>
                  <a:lnTo>
                    <a:pt x="1589016" y="865430"/>
                  </a:lnTo>
                  <a:lnTo>
                    <a:pt x="1620081" y="833045"/>
                  </a:lnTo>
                  <a:lnTo>
                    <a:pt x="1648843" y="799141"/>
                  </a:lnTo>
                  <a:lnTo>
                    <a:pt x="1675093" y="763716"/>
                  </a:lnTo>
                  <a:lnTo>
                    <a:pt x="1698619" y="726767"/>
                  </a:lnTo>
                  <a:lnTo>
                    <a:pt x="1719210" y="688294"/>
                  </a:lnTo>
                  <a:lnTo>
                    <a:pt x="1736656" y="648294"/>
                  </a:lnTo>
                  <a:lnTo>
                    <a:pt x="1750745" y="606766"/>
                  </a:lnTo>
                  <a:lnTo>
                    <a:pt x="1761267" y="563709"/>
                  </a:lnTo>
                  <a:lnTo>
                    <a:pt x="1768010" y="519119"/>
                  </a:lnTo>
                  <a:lnTo>
                    <a:pt x="1770764" y="472996"/>
                  </a:lnTo>
                  <a:lnTo>
                    <a:pt x="1769319" y="425339"/>
                  </a:lnTo>
                  <a:lnTo>
                    <a:pt x="1763462" y="376144"/>
                  </a:lnTo>
                  <a:lnTo>
                    <a:pt x="1753710" y="332181"/>
                  </a:lnTo>
                  <a:lnTo>
                    <a:pt x="1737502" y="285036"/>
                  </a:lnTo>
                  <a:lnTo>
                    <a:pt x="1713923" y="236438"/>
                  </a:lnTo>
                  <a:lnTo>
                    <a:pt x="1682058" y="188114"/>
                  </a:lnTo>
                  <a:lnTo>
                    <a:pt x="1640991" y="141792"/>
                  </a:lnTo>
                  <a:lnTo>
                    <a:pt x="1589807" y="99199"/>
                  </a:lnTo>
                  <a:lnTo>
                    <a:pt x="1527590" y="62063"/>
                  </a:lnTo>
                  <a:lnTo>
                    <a:pt x="1492058" y="46081"/>
                  </a:lnTo>
                  <a:lnTo>
                    <a:pt x="1453424" y="32111"/>
                  </a:lnTo>
                  <a:lnTo>
                    <a:pt x="1411574" y="20369"/>
                  </a:lnTo>
                  <a:lnTo>
                    <a:pt x="1366394" y="11071"/>
                  </a:lnTo>
                  <a:lnTo>
                    <a:pt x="1317769" y="4433"/>
                  </a:lnTo>
                  <a:lnTo>
                    <a:pt x="1265585" y="670"/>
                  </a:lnTo>
                  <a:lnTo>
                    <a:pt x="1209727" y="0"/>
                  </a:lnTo>
                  <a:close/>
                </a:path>
              </a:pathLst>
            </a:custGeom>
            <a:solidFill>
              <a:srgbClr val="8DB0C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7680" y="51845"/>
              <a:ext cx="1746885" cy="1199515"/>
            </a:xfrm>
            <a:custGeom>
              <a:avLst/>
              <a:gdLst/>
              <a:ahLst/>
              <a:cxnLst/>
              <a:rect l="l" t="t" r="r" b="b"/>
              <a:pathLst>
                <a:path w="1746885" h="1199515">
                  <a:moveTo>
                    <a:pt x="1439119" y="0"/>
                  </a:moveTo>
                  <a:lnTo>
                    <a:pt x="1396585" y="2797"/>
                  </a:lnTo>
                  <a:lnTo>
                    <a:pt x="1350712" y="9930"/>
                  </a:lnTo>
                  <a:lnTo>
                    <a:pt x="1301401" y="21570"/>
                  </a:lnTo>
                  <a:lnTo>
                    <a:pt x="1248554" y="37891"/>
                  </a:lnTo>
                  <a:lnTo>
                    <a:pt x="1192073" y="59068"/>
                  </a:lnTo>
                  <a:lnTo>
                    <a:pt x="1131860" y="85274"/>
                  </a:lnTo>
                  <a:lnTo>
                    <a:pt x="1067816" y="116683"/>
                  </a:lnTo>
                  <a:lnTo>
                    <a:pt x="1033517" y="132457"/>
                  </a:lnTo>
                  <a:lnTo>
                    <a:pt x="996416" y="145902"/>
                  </a:lnTo>
                  <a:lnTo>
                    <a:pt x="956803" y="157242"/>
                  </a:lnTo>
                  <a:lnTo>
                    <a:pt x="914971" y="166701"/>
                  </a:lnTo>
                  <a:lnTo>
                    <a:pt x="871210" y="174503"/>
                  </a:lnTo>
                  <a:lnTo>
                    <a:pt x="825812" y="180872"/>
                  </a:lnTo>
                  <a:lnTo>
                    <a:pt x="779068" y="186032"/>
                  </a:lnTo>
                  <a:lnTo>
                    <a:pt x="731270" y="190208"/>
                  </a:lnTo>
                  <a:lnTo>
                    <a:pt x="682709" y="193623"/>
                  </a:lnTo>
                  <a:lnTo>
                    <a:pt x="633677" y="196501"/>
                  </a:lnTo>
                  <a:lnTo>
                    <a:pt x="486663" y="204157"/>
                  </a:lnTo>
                  <a:lnTo>
                    <a:pt x="438658" y="207130"/>
                  </a:lnTo>
                  <a:lnTo>
                    <a:pt x="391638" y="210687"/>
                  </a:lnTo>
                  <a:lnTo>
                    <a:pt x="345896" y="215051"/>
                  </a:lnTo>
                  <a:lnTo>
                    <a:pt x="301721" y="220447"/>
                  </a:lnTo>
                  <a:lnTo>
                    <a:pt x="259405" y="227100"/>
                  </a:lnTo>
                  <a:lnTo>
                    <a:pt x="219241" y="235233"/>
                  </a:lnTo>
                  <a:lnTo>
                    <a:pt x="181519" y="245069"/>
                  </a:lnTo>
                  <a:lnTo>
                    <a:pt x="114567" y="270752"/>
                  </a:lnTo>
                  <a:lnTo>
                    <a:pt x="60880" y="305941"/>
                  </a:lnTo>
                  <a:lnTo>
                    <a:pt x="22791" y="352427"/>
                  </a:lnTo>
                  <a:lnTo>
                    <a:pt x="2629" y="412005"/>
                  </a:lnTo>
                  <a:lnTo>
                    <a:pt x="0" y="447264"/>
                  </a:lnTo>
                  <a:lnTo>
                    <a:pt x="2273" y="484570"/>
                  </a:lnTo>
                  <a:lnTo>
                    <a:pt x="19766" y="559465"/>
                  </a:lnTo>
                  <a:lnTo>
                    <a:pt x="34524" y="596845"/>
                  </a:lnTo>
                  <a:lnTo>
                    <a:pt x="52982" y="634040"/>
                  </a:lnTo>
                  <a:lnTo>
                    <a:pt x="74908" y="670946"/>
                  </a:lnTo>
                  <a:lnTo>
                    <a:pt x="100073" y="707457"/>
                  </a:lnTo>
                  <a:lnTo>
                    <a:pt x="128243" y="743471"/>
                  </a:lnTo>
                  <a:lnTo>
                    <a:pt x="159190" y="778881"/>
                  </a:lnTo>
                  <a:lnTo>
                    <a:pt x="192682" y="813584"/>
                  </a:lnTo>
                  <a:lnTo>
                    <a:pt x="228487" y="847475"/>
                  </a:lnTo>
                  <a:lnTo>
                    <a:pt x="266375" y="880448"/>
                  </a:lnTo>
                  <a:lnTo>
                    <a:pt x="306115" y="912401"/>
                  </a:lnTo>
                  <a:lnTo>
                    <a:pt x="347476" y="943227"/>
                  </a:lnTo>
                  <a:lnTo>
                    <a:pt x="390226" y="972822"/>
                  </a:lnTo>
                  <a:lnTo>
                    <a:pt x="434136" y="1001082"/>
                  </a:lnTo>
                  <a:lnTo>
                    <a:pt x="478974" y="1027902"/>
                  </a:lnTo>
                  <a:lnTo>
                    <a:pt x="524508" y="1053178"/>
                  </a:lnTo>
                  <a:lnTo>
                    <a:pt x="570509" y="1076805"/>
                  </a:lnTo>
                  <a:lnTo>
                    <a:pt x="616744" y="1098678"/>
                  </a:lnTo>
                  <a:lnTo>
                    <a:pt x="662984" y="1118692"/>
                  </a:lnTo>
                  <a:lnTo>
                    <a:pt x="708997" y="1136744"/>
                  </a:lnTo>
                  <a:lnTo>
                    <a:pt x="754552" y="1152728"/>
                  </a:lnTo>
                  <a:lnTo>
                    <a:pt x="799418" y="1166540"/>
                  </a:lnTo>
                  <a:lnTo>
                    <a:pt x="843364" y="1178076"/>
                  </a:lnTo>
                  <a:lnTo>
                    <a:pt x="886160" y="1187230"/>
                  </a:lnTo>
                  <a:lnTo>
                    <a:pt x="927573" y="1193898"/>
                  </a:lnTo>
                  <a:lnTo>
                    <a:pt x="967374" y="1197975"/>
                  </a:lnTo>
                  <a:lnTo>
                    <a:pt x="1005332" y="1199358"/>
                  </a:lnTo>
                  <a:lnTo>
                    <a:pt x="1048289" y="1197501"/>
                  </a:lnTo>
                  <a:lnTo>
                    <a:pt x="1091348" y="1192041"/>
                  </a:lnTo>
                  <a:lnTo>
                    <a:pt x="1134349" y="1183140"/>
                  </a:lnTo>
                  <a:lnTo>
                    <a:pt x="1177135" y="1170961"/>
                  </a:lnTo>
                  <a:lnTo>
                    <a:pt x="1219549" y="1155668"/>
                  </a:lnTo>
                  <a:lnTo>
                    <a:pt x="1261432" y="1137424"/>
                  </a:lnTo>
                  <a:lnTo>
                    <a:pt x="1302627" y="1116392"/>
                  </a:lnTo>
                  <a:lnTo>
                    <a:pt x="1342975" y="1092736"/>
                  </a:lnTo>
                  <a:lnTo>
                    <a:pt x="1382319" y="1066619"/>
                  </a:lnTo>
                  <a:lnTo>
                    <a:pt x="1420502" y="1038204"/>
                  </a:lnTo>
                  <a:lnTo>
                    <a:pt x="1457364" y="1007654"/>
                  </a:lnTo>
                  <a:lnTo>
                    <a:pt x="1492750" y="975133"/>
                  </a:lnTo>
                  <a:lnTo>
                    <a:pt x="1526500" y="940804"/>
                  </a:lnTo>
                  <a:lnTo>
                    <a:pt x="1558457" y="904831"/>
                  </a:lnTo>
                  <a:lnTo>
                    <a:pt x="1588463" y="867376"/>
                  </a:lnTo>
                  <a:lnTo>
                    <a:pt x="1616360" y="828602"/>
                  </a:lnTo>
                  <a:lnTo>
                    <a:pt x="1641991" y="788674"/>
                  </a:lnTo>
                  <a:lnTo>
                    <a:pt x="1665197" y="747754"/>
                  </a:lnTo>
                  <a:lnTo>
                    <a:pt x="1685821" y="706006"/>
                  </a:lnTo>
                  <a:lnTo>
                    <a:pt x="1703706" y="663592"/>
                  </a:lnTo>
                  <a:lnTo>
                    <a:pt x="1718692" y="620677"/>
                  </a:lnTo>
                  <a:lnTo>
                    <a:pt x="1730623" y="577424"/>
                  </a:lnTo>
                  <a:lnTo>
                    <a:pt x="1739340" y="533995"/>
                  </a:lnTo>
                  <a:lnTo>
                    <a:pt x="1744686" y="490553"/>
                  </a:lnTo>
                  <a:lnTo>
                    <a:pt x="1746503" y="447264"/>
                  </a:lnTo>
                  <a:lnTo>
                    <a:pt x="1745702" y="402954"/>
                  </a:lnTo>
                  <a:lnTo>
                    <a:pt x="1743232" y="360027"/>
                  </a:lnTo>
                  <a:lnTo>
                    <a:pt x="1738995" y="318654"/>
                  </a:lnTo>
                  <a:lnTo>
                    <a:pt x="1732893" y="279010"/>
                  </a:lnTo>
                  <a:lnTo>
                    <a:pt x="1724827" y="241269"/>
                  </a:lnTo>
                  <a:lnTo>
                    <a:pt x="1702413" y="172190"/>
                  </a:lnTo>
                  <a:lnTo>
                    <a:pt x="1670965" y="112805"/>
                  </a:lnTo>
                  <a:lnTo>
                    <a:pt x="1629698" y="64503"/>
                  </a:lnTo>
                  <a:lnTo>
                    <a:pt x="1577825" y="28676"/>
                  </a:lnTo>
                  <a:lnTo>
                    <a:pt x="1514561" y="6711"/>
                  </a:lnTo>
                  <a:lnTo>
                    <a:pt x="1478411" y="1362"/>
                  </a:lnTo>
                  <a:lnTo>
                    <a:pt x="1439119" y="0"/>
                  </a:lnTo>
                  <a:close/>
                </a:path>
              </a:pathLst>
            </a:custGeom>
            <a:solidFill>
              <a:srgbClr val="F8BD75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0170" y="1402957"/>
              <a:ext cx="217370" cy="2210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2172" y="140271"/>
              <a:ext cx="149842" cy="1429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10413" y="509299"/>
            <a:ext cx="994073" cy="44645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004566" y="284733"/>
            <a:ext cx="98679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2F2A39"/>
                </a:solidFill>
                <a:latin typeface="Calibri"/>
                <a:cs typeface="Calibri"/>
              </a:rPr>
              <a:t>DFD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42288" y="237743"/>
            <a:ext cx="9105265" cy="6086475"/>
            <a:chOff x="1542288" y="237743"/>
            <a:chExt cx="9105265" cy="608647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74036" y="237743"/>
              <a:ext cx="2014727" cy="17907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2288" y="1911095"/>
              <a:ext cx="9105138" cy="4412742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</a:t>
            </a:r>
            <a:r>
              <a:rPr dirty="0"/>
              <a:t>U</a:t>
            </a:r>
            <a:r>
              <a:rPr dirty="0" spc="-10"/>
              <a:t>B</a:t>
            </a:r>
            <a:r>
              <a:rPr dirty="0"/>
              <a:t>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0568" y="481965"/>
            <a:ext cx="2664098" cy="4737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4566" y="284733"/>
            <a:ext cx="266573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2F2A39"/>
                </a:solidFill>
                <a:latin typeface="Calibri"/>
                <a:cs typeface="Calibri"/>
              </a:rPr>
              <a:t>DFD</a:t>
            </a:r>
            <a:r>
              <a:rPr dirty="0" sz="4400" spc="-55" b="1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4400" spc="-10" b="1">
                <a:solidFill>
                  <a:srgbClr val="2F2A39"/>
                </a:solidFill>
                <a:latin typeface="Calibri"/>
                <a:cs typeface="Calibri"/>
              </a:rPr>
              <a:t>level-1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85772" y="173736"/>
            <a:ext cx="7354570" cy="6214110"/>
            <a:chOff x="1985772" y="173736"/>
            <a:chExt cx="7354570" cy="62141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9800" y="173736"/>
              <a:ext cx="4652772" cy="17922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5772" y="1479803"/>
              <a:ext cx="7354061" cy="490804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</a:t>
            </a:r>
            <a:r>
              <a:rPr dirty="0"/>
              <a:t>U</a:t>
            </a:r>
            <a:r>
              <a:rPr dirty="0" spc="-10"/>
              <a:t>B</a:t>
            </a:r>
            <a:r>
              <a:rPr dirty="0"/>
              <a:t>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0426" y="481965"/>
            <a:ext cx="2763435" cy="4737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4566" y="284733"/>
            <a:ext cx="27647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2F2A39"/>
                </a:solidFill>
                <a:latin typeface="Calibri"/>
                <a:cs typeface="Calibri"/>
              </a:rPr>
              <a:t>DFD</a:t>
            </a:r>
            <a:r>
              <a:rPr dirty="0" sz="4400" spc="-55" b="1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4400" spc="-10" b="1">
                <a:solidFill>
                  <a:srgbClr val="2F2A39"/>
                </a:solidFill>
                <a:latin typeface="Calibri"/>
                <a:cs typeface="Calibri"/>
              </a:rPr>
              <a:t>Level-2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72867" y="1146035"/>
            <a:ext cx="6978650" cy="5398135"/>
            <a:chOff x="2372867" y="1146035"/>
            <a:chExt cx="6978650" cy="53981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2867" y="1146035"/>
              <a:ext cx="6978396" cy="53980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7939" y="1341119"/>
              <a:ext cx="6408420" cy="482803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</a:t>
            </a:r>
            <a:r>
              <a:rPr dirty="0"/>
              <a:t>U</a:t>
            </a:r>
            <a:r>
              <a:rPr dirty="0" spc="-10"/>
              <a:t>B</a:t>
            </a:r>
            <a:r>
              <a:rPr dirty="0"/>
              <a:t>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3403" y="491076"/>
            <a:ext cx="3879787" cy="56490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4566" y="284733"/>
            <a:ext cx="38620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2F2A39"/>
                </a:solidFill>
                <a:latin typeface="Calibri"/>
                <a:cs typeface="Calibri"/>
              </a:rPr>
              <a:t>Activity</a:t>
            </a:r>
            <a:r>
              <a:rPr dirty="0" sz="4400" spc="-85" b="1">
                <a:solidFill>
                  <a:srgbClr val="2F2A39"/>
                </a:solidFill>
                <a:latin typeface="Calibri"/>
                <a:cs typeface="Calibri"/>
              </a:rPr>
              <a:t> </a:t>
            </a:r>
            <a:r>
              <a:rPr dirty="0" sz="4400" spc="-20" b="1">
                <a:solidFill>
                  <a:srgbClr val="2F2A39"/>
                </a:solidFill>
                <a:latin typeface="Calibri"/>
                <a:cs typeface="Calibri"/>
              </a:rPr>
              <a:t>Diagram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44495" y="188976"/>
            <a:ext cx="7987665" cy="6543040"/>
            <a:chOff x="2444495" y="188976"/>
            <a:chExt cx="7987665" cy="65430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4495" y="1074399"/>
              <a:ext cx="7987283" cy="56570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9567" y="1269492"/>
              <a:ext cx="7417308" cy="50871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8043" y="188976"/>
              <a:ext cx="4654296" cy="17907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</a:t>
            </a:r>
            <a:r>
              <a:rPr dirty="0"/>
              <a:t>U</a:t>
            </a:r>
            <a:r>
              <a:rPr dirty="0" spc="-10"/>
              <a:t>B</a:t>
            </a:r>
            <a:r>
              <a:rPr dirty="0"/>
              <a:t>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DF1E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2023-04-20T02:27:39Z</dcterms:created>
  <dcterms:modified xsi:type="dcterms:W3CDTF">2023-04-20T02:27:39Z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2023-04-20T00:00:00Z</vt:filetime>
  </property>
</Properties>
</file>