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37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2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0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3633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30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5394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06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81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3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8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4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0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0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4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5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7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2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Power BI Dashboard – Sales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Interactive Dashboard with KPIs, Trends, Segments, and Geography</a:t>
            </a:r>
            <a:endParaRPr lang="en-US" dirty="0"/>
          </a:p>
          <a:p>
            <a:r>
              <a:rPr lang="en-IN" dirty="0"/>
              <a:t>By:- Kunj </a:t>
            </a:r>
            <a:r>
              <a:rPr lang="en-IN" dirty="0" err="1"/>
              <a:t>Aghera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Filters and Slicers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Users can filter the report by Segment, Category, and Region.</a:t>
            </a:r>
          </a:p>
          <a:p>
            <a:r>
              <a:t>Slicers provide interactivity for deeper exploration of sales patterns.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0B6D47-C745-58BF-92D3-D0F2E78C5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397" y="4188542"/>
            <a:ext cx="2412952" cy="1951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131B8B-1ABD-931E-C8B0-F5506FE53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232" y="4188542"/>
            <a:ext cx="2743200" cy="191723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F9C2B-35BD-730C-D5A6-A74472BC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of dashboard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976981-EE5C-FDC5-C827-276EA0BCC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100" y="1700981"/>
            <a:ext cx="6591300" cy="4267200"/>
          </a:xfrm>
        </p:spPr>
      </p:pic>
    </p:spTree>
    <p:extLst>
      <p:ext uri="{BB962C8B-B14F-4D97-AF65-F5344CB8AC3E}">
        <p14:creationId xmlns:p14="http://schemas.microsoft.com/office/powerpoint/2010/main" val="967929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revenue and order volume show strong business performance</a:t>
            </a:r>
          </a:p>
          <a:p>
            <a:r>
              <a:t>- Consumer segment dominates sales</a:t>
            </a:r>
          </a:p>
          <a:p>
            <a:r>
              <a:t>- Western region and metro cities contribute the most</a:t>
            </a:r>
          </a:p>
          <a:p>
            <a:r>
              <a:t>- Dashboard enables dynamic analysis and supports business decisions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build a comprehensive dashboard using Power BI for analyzing sales performance across time, regions, segments, and product categories using visual KPIs and insights.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dataset includes order-level sales data with fields such as:</a:t>
            </a:r>
          </a:p>
          <a:p>
            <a:r>
              <a:t>- Order ID, Order Date, Sales, Segment, Product Name</a:t>
            </a:r>
          </a:p>
          <a:p>
            <a:r>
              <a:t>- Region, City, Category, and Product Sub-Category</a:t>
            </a:r>
          </a:p>
          <a:p>
            <a:r>
              <a:t>- Enables multi-dimensional business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KPI: Total Sales</a:t>
            </a:r>
            <a:r>
              <a:rPr lang="en-US" dirty="0"/>
              <a:t> and </a:t>
            </a:r>
            <a:r>
              <a:rPr lang="en-IN" dirty="0"/>
              <a:t>Orders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Total Sales of ₹2.26M indicates strong revenue generation.</a:t>
            </a:r>
          </a:p>
          <a:p>
            <a:r>
              <a:rPr dirty="0"/>
              <a:t>This KPI offers a high-level view of overall business performance.</a:t>
            </a:r>
            <a:endParaRPr lang="en-US" dirty="0"/>
          </a:p>
          <a:p>
            <a:r>
              <a:rPr lang="en-US" dirty="0"/>
              <a:t>Over 9800 orders processed.</a:t>
            </a:r>
          </a:p>
          <a:p>
            <a:r>
              <a:rPr lang="en-US" dirty="0"/>
              <a:t>This reflects high transaction volume and sustained demand.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Trend by 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Sales consistently increased and peaked in 2018, indicating strong business growth.</a:t>
            </a:r>
          </a:p>
          <a:p>
            <a:r>
              <a:t>Line chart reveals upward trend and seasonal insights.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102D3B-6424-E01F-4E85-88BD0F2B7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806" y="3876525"/>
            <a:ext cx="3248478" cy="21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Segment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Consumer segment leads in total sales, followed by Corporate.</a:t>
            </a:r>
          </a:p>
          <a:p>
            <a:r>
              <a:t>Home Office contributes the least among segments.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DC4E52-D8B1-5AFF-4A55-B619B90A1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698" y="3853535"/>
            <a:ext cx="3238952" cy="20576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West region generated the highest sales.</a:t>
            </a:r>
          </a:p>
          <a:p>
            <a:r>
              <a:t>Central region shows consistent sales, though relatively lower.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4813C5-F05E-2F5C-4291-48CC0D4D1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671307"/>
            <a:ext cx="3048425" cy="25625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Products by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Canon and Fellowes products dominate the top-selling list.</a:t>
            </a:r>
          </a:p>
          <a:p>
            <a:r>
              <a:t>Canon L-Series alone contributes a large revenue chunk.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0D4FC-139F-7205-F8BC-7ECBD4CEC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287" y="3698277"/>
            <a:ext cx="3296110" cy="26864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City (Map)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Sales are concentrated in cities like Los Angeles, New York, and Seattle—highlighting metro demand.</a:t>
            </a:r>
          </a:p>
          <a:p>
            <a:r>
              <a:t>Geographic map helps identify regional focus areas.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0CAA66-EC67-EC43-A580-E48BA6F99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033" y="3777292"/>
            <a:ext cx="3659648" cy="23625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</TotalTime>
  <Words>321</Words>
  <Application>Microsoft Office PowerPoint</Application>
  <PresentationFormat>On-screen Show (4:3)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Power BI Dashboard – Sales Analysis</vt:lpstr>
      <vt:lpstr>Objective</vt:lpstr>
      <vt:lpstr>Dataset Summary</vt:lpstr>
      <vt:lpstr>KPI: Total Sales and Orders</vt:lpstr>
      <vt:lpstr>Sales Trend by Year</vt:lpstr>
      <vt:lpstr>Sales by Segment</vt:lpstr>
      <vt:lpstr>Sales by Region</vt:lpstr>
      <vt:lpstr>Top Products by Sales</vt:lpstr>
      <vt:lpstr>Sales by City (Map)</vt:lpstr>
      <vt:lpstr>Filters and Slicers</vt:lpstr>
      <vt:lpstr>Screenshot of dashboard</vt:lpstr>
      <vt:lpstr>Conclusion and Key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Mahek Kevlani</cp:lastModifiedBy>
  <cp:revision>2</cp:revision>
  <dcterms:created xsi:type="dcterms:W3CDTF">2013-01-27T09:14:16Z</dcterms:created>
  <dcterms:modified xsi:type="dcterms:W3CDTF">2025-05-16T16:49:23Z</dcterms:modified>
  <cp:category/>
</cp:coreProperties>
</file>