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4"/>
    <p:restoredTop sz="94694"/>
  </p:normalViewPr>
  <p:slideViewPr>
    <p:cSldViewPr snapToGrid="0">
      <p:cViewPr varScale="1">
        <p:scale>
          <a:sx n="53" d="100"/>
          <a:sy n="53" d="100"/>
        </p:scale>
        <p:origin x="16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ADD-5637-594C-ABEC-07C717AFD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651A3-94F5-F27C-E5FF-BE69C848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3727-168A-41E5-4D88-7A69E86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63F6-3011-700B-B6FC-3746F432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8713-A8AD-2D06-0183-1D74BB6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A6EC-E382-4520-6ADA-E227584E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9E842-A18F-8384-B557-ADE399306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FAC0-0B02-5D06-78B5-B400DDBE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370-5F08-17F3-BB2C-EDAEEFBD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F4C7-7FC1-4F6C-E7AF-0C779661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7369-DC3D-E782-9D86-B7C64150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5354-A611-150D-6EA9-C4ED22B7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BE91-C46E-F563-A41B-484D4419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3B93-8664-481B-9794-F2FCD1BC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D2FC-8374-0BDD-A7ED-48BCA1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B5F0-E621-0404-717F-AF1D5DD5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4F9F-3608-9021-5022-65726410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2A99-3E90-EB18-42A5-2CC3B63F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C80C-5004-3980-AFD9-78FC0ED4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368F-6E74-844F-4BEC-3862D890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6C00-C19E-A9CE-FCC7-9720F1BE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4B0B-89C2-BD87-1AE9-3AA7EBEA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ADC8-FD9B-56EB-C161-C73D3CF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9160-03EE-3D22-BB1C-653CDDF0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7CC8-8E0E-BE4B-C4FD-AC3E1FD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6B5A-7F9D-C586-EB0D-995EB56A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29E2-06A4-A57B-C5F5-45DDC9AC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7451-84A2-8AE8-C4E4-C9019696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B052-6BE6-B0C5-418C-EBDE0694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43CA-53AB-449C-A2EE-B0190CC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8582-C161-8C87-4B69-CE80425B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B7AC-E6EB-6466-E506-C4A64C4F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8EA7-76C2-52B2-3DB7-6AA311C5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F965-61EB-E1EA-7165-AD1359BC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DCEF-D564-C485-A018-965457E24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6121-C555-EEB9-E560-471A5B04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07979-8E7B-F641-264A-D8B6337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C6E61-0196-D3CF-D512-69F714E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6BB4-F561-E1CC-606F-2D8D763B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228B-921B-6CAB-EB1D-A1AC5AE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D12EC-1988-D2A8-E5F5-7C78E747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BC7E2-7443-F97B-3E53-E566F58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6EC64-FFC8-9ED9-E2B7-251FF6D0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CF2F-489E-7C23-42C6-2930D29A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37F0-E539-2719-3D54-39E31AEC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178F4-28A5-F9A3-E4E7-087F94DA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87D-3BB6-8DBD-D4A3-83525AEA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C9D1-DC98-91BC-7194-ACD72249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9191A-F4BE-CADB-1D41-BF791BA0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B75D-FE22-670F-4383-72B1BE4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EC2B-A78E-72E3-16F0-1B6B4627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43E6-2F4A-17D9-67E6-6A0388DA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954D-C1DD-A7BF-8C17-A9454436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EF882-1F3C-1DB4-E4BE-0243C88AF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DF45-1C6C-AE40-DC93-BABF43BF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8186-17D2-1258-3E3E-F599333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3BFCB-B6D8-69CC-6FCB-05208C6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F577-7B54-F8CC-C4FE-8E699740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03B6D-6A46-CAA8-0652-75B4224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E85B-338F-DF43-7DA5-C333D108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F079-A127-7C24-4558-D649A461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C9ADD-1C24-3C43-A4A4-CA3F2BEC3F2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58B7-B5A6-9EF4-A06E-C96FAD20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EFB9-BEB8-ACFE-698D-94B5E0CF2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F6C76-0D48-5D49-A722-1C31F061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43E-0946-F9DE-39A9-F60DDE76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726" y="442201"/>
            <a:ext cx="10114547" cy="3149016"/>
          </a:xfrm>
        </p:spPr>
        <p:txBody>
          <a:bodyPr>
            <a:normAutofit/>
          </a:bodyPr>
          <a:lstStyle/>
          <a:p>
            <a:r>
              <a:rPr lang="en-US" dirty="0"/>
              <a:t>Developing a Crypto Trading Strategy Leveraging On-Chain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214D-06E8-C8B6-5778-5311F524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05794"/>
            <a:ext cx="9144000" cy="2510005"/>
          </a:xfrm>
        </p:spPr>
        <p:txBody>
          <a:bodyPr/>
          <a:lstStyle/>
          <a:p>
            <a:r>
              <a:rPr lang="en-US" dirty="0"/>
              <a:t>Togay Atmaca – 12268957</a:t>
            </a:r>
          </a:p>
          <a:p>
            <a:r>
              <a:rPr lang="en-US" dirty="0"/>
              <a:t>Jordan Cassella – 12452926</a:t>
            </a:r>
          </a:p>
          <a:p>
            <a:r>
              <a:rPr lang="en-US" dirty="0"/>
              <a:t>Matthew </a:t>
            </a:r>
            <a:r>
              <a:rPr lang="en-US" dirty="0" err="1"/>
              <a:t>Haimes</a:t>
            </a:r>
            <a:r>
              <a:rPr lang="en-US" dirty="0"/>
              <a:t> – 12452937</a:t>
            </a:r>
          </a:p>
          <a:p>
            <a:r>
              <a:rPr lang="en-US" dirty="0"/>
              <a:t>Kunj Shah – 12258505</a:t>
            </a:r>
          </a:p>
          <a:p>
            <a:r>
              <a:rPr lang="en-US" dirty="0"/>
              <a:t>Yan Song Zhao – 12448802</a:t>
            </a:r>
          </a:p>
        </p:txBody>
      </p:sp>
    </p:spTree>
    <p:extLst>
      <p:ext uri="{BB962C8B-B14F-4D97-AF65-F5344CB8AC3E}">
        <p14:creationId xmlns:p14="http://schemas.microsoft.com/office/powerpoint/2010/main" val="1181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Developing a Crypto Trading Strategy Leveraging On-Chain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Togay Atmaca</dc:creator>
  <cp:lastModifiedBy>Togay Atmaca</cp:lastModifiedBy>
  <cp:revision>3</cp:revision>
  <dcterms:created xsi:type="dcterms:W3CDTF">2025-02-27T17:45:25Z</dcterms:created>
  <dcterms:modified xsi:type="dcterms:W3CDTF">2025-02-27T17:50:34Z</dcterms:modified>
</cp:coreProperties>
</file>