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4847-2680-461B-B0EF-01E40B928B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AF0DE40-B808-45C6-BEC4-F4E43AB8A2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CB01CC-E2F0-461D-B57C-A7E6E68B89DA}"/>
              </a:ext>
            </a:extLst>
          </p:cNvPr>
          <p:cNvSpPr>
            <a:spLocks noGrp="1"/>
          </p:cNvSpPr>
          <p:nvPr>
            <p:ph type="dt" sz="half" idx="10"/>
          </p:nvPr>
        </p:nvSpPr>
        <p:spPr/>
        <p:txBody>
          <a:bodyPr/>
          <a:lstStyle/>
          <a:p>
            <a:fld id="{18A17802-5066-4142-A0FD-761D8AE25FDA}" type="datetimeFigureOut">
              <a:rPr lang="en-GB" smtClean="0"/>
              <a:t>13/03/2018</a:t>
            </a:fld>
            <a:endParaRPr lang="en-GB"/>
          </a:p>
        </p:txBody>
      </p:sp>
      <p:sp>
        <p:nvSpPr>
          <p:cNvPr id="5" name="Footer Placeholder 4">
            <a:extLst>
              <a:ext uri="{FF2B5EF4-FFF2-40B4-BE49-F238E27FC236}">
                <a16:creationId xmlns:a16="http://schemas.microsoft.com/office/drawing/2014/main" id="{81E3790E-B15E-41EB-97FB-74F0F9C408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E933AC-4A09-4BEA-8CAF-AC4399D0878E}"/>
              </a:ext>
            </a:extLst>
          </p:cNvPr>
          <p:cNvSpPr>
            <a:spLocks noGrp="1"/>
          </p:cNvSpPr>
          <p:nvPr>
            <p:ph type="sldNum" sz="quarter" idx="12"/>
          </p:nvPr>
        </p:nvSpPr>
        <p:spPr/>
        <p:txBody>
          <a:bodyPr/>
          <a:lstStyle/>
          <a:p>
            <a:fld id="{5B5A400A-5590-4C73-BF7F-004E72718E36}" type="slidenum">
              <a:rPr lang="en-GB" smtClean="0"/>
              <a:t>‹#›</a:t>
            </a:fld>
            <a:endParaRPr lang="en-GB"/>
          </a:p>
        </p:txBody>
      </p:sp>
    </p:spTree>
    <p:extLst>
      <p:ext uri="{BB962C8B-B14F-4D97-AF65-F5344CB8AC3E}">
        <p14:creationId xmlns:p14="http://schemas.microsoft.com/office/powerpoint/2010/main" val="252084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5E89-8605-449F-84ED-8E5DC884F3A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7CC396-A1E1-4076-AE2E-2BE25820A4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8748ED-EA9D-4C9A-BEC3-C4ABF7BA38DD}"/>
              </a:ext>
            </a:extLst>
          </p:cNvPr>
          <p:cNvSpPr>
            <a:spLocks noGrp="1"/>
          </p:cNvSpPr>
          <p:nvPr>
            <p:ph type="dt" sz="half" idx="10"/>
          </p:nvPr>
        </p:nvSpPr>
        <p:spPr/>
        <p:txBody>
          <a:bodyPr/>
          <a:lstStyle/>
          <a:p>
            <a:fld id="{18A17802-5066-4142-A0FD-761D8AE25FDA}" type="datetimeFigureOut">
              <a:rPr lang="en-GB" smtClean="0"/>
              <a:t>13/03/2018</a:t>
            </a:fld>
            <a:endParaRPr lang="en-GB"/>
          </a:p>
        </p:txBody>
      </p:sp>
      <p:sp>
        <p:nvSpPr>
          <p:cNvPr id="5" name="Footer Placeholder 4">
            <a:extLst>
              <a:ext uri="{FF2B5EF4-FFF2-40B4-BE49-F238E27FC236}">
                <a16:creationId xmlns:a16="http://schemas.microsoft.com/office/drawing/2014/main" id="{6FE3EEF2-A2B1-4738-A170-CE704F3B27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F4CCB0-D173-4E64-9730-AF79A406C090}"/>
              </a:ext>
            </a:extLst>
          </p:cNvPr>
          <p:cNvSpPr>
            <a:spLocks noGrp="1"/>
          </p:cNvSpPr>
          <p:nvPr>
            <p:ph type="sldNum" sz="quarter" idx="12"/>
          </p:nvPr>
        </p:nvSpPr>
        <p:spPr/>
        <p:txBody>
          <a:bodyPr/>
          <a:lstStyle/>
          <a:p>
            <a:fld id="{5B5A400A-5590-4C73-BF7F-004E72718E36}" type="slidenum">
              <a:rPr lang="en-GB" smtClean="0"/>
              <a:t>‹#›</a:t>
            </a:fld>
            <a:endParaRPr lang="en-GB"/>
          </a:p>
        </p:txBody>
      </p:sp>
    </p:spTree>
    <p:extLst>
      <p:ext uri="{BB962C8B-B14F-4D97-AF65-F5344CB8AC3E}">
        <p14:creationId xmlns:p14="http://schemas.microsoft.com/office/powerpoint/2010/main" val="302345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C5D27-DBAB-44EB-AD6F-EFB3F21CEB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B58CB-D3C2-461D-8C38-32339FC70D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F4A6D9-3ADE-4FED-AA81-DCE8CC19B1E4}"/>
              </a:ext>
            </a:extLst>
          </p:cNvPr>
          <p:cNvSpPr>
            <a:spLocks noGrp="1"/>
          </p:cNvSpPr>
          <p:nvPr>
            <p:ph type="dt" sz="half" idx="10"/>
          </p:nvPr>
        </p:nvSpPr>
        <p:spPr/>
        <p:txBody>
          <a:bodyPr/>
          <a:lstStyle/>
          <a:p>
            <a:fld id="{18A17802-5066-4142-A0FD-761D8AE25FDA}" type="datetimeFigureOut">
              <a:rPr lang="en-GB" smtClean="0"/>
              <a:t>13/03/2018</a:t>
            </a:fld>
            <a:endParaRPr lang="en-GB"/>
          </a:p>
        </p:txBody>
      </p:sp>
      <p:sp>
        <p:nvSpPr>
          <p:cNvPr id="5" name="Footer Placeholder 4">
            <a:extLst>
              <a:ext uri="{FF2B5EF4-FFF2-40B4-BE49-F238E27FC236}">
                <a16:creationId xmlns:a16="http://schemas.microsoft.com/office/drawing/2014/main" id="{2B6BF90B-141D-49C2-A033-CCEAB13332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3D7016-E634-4B2A-AE89-6BF7FCFEAAFD}"/>
              </a:ext>
            </a:extLst>
          </p:cNvPr>
          <p:cNvSpPr>
            <a:spLocks noGrp="1"/>
          </p:cNvSpPr>
          <p:nvPr>
            <p:ph type="sldNum" sz="quarter" idx="12"/>
          </p:nvPr>
        </p:nvSpPr>
        <p:spPr/>
        <p:txBody>
          <a:bodyPr/>
          <a:lstStyle/>
          <a:p>
            <a:fld id="{5B5A400A-5590-4C73-BF7F-004E72718E36}" type="slidenum">
              <a:rPr lang="en-GB" smtClean="0"/>
              <a:t>‹#›</a:t>
            </a:fld>
            <a:endParaRPr lang="en-GB"/>
          </a:p>
        </p:txBody>
      </p:sp>
    </p:spTree>
    <p:extLst>
      <p:ext uri="{BB962C8B-B14F-4D97-AF65-F5344CB8AC3E}">
        <p14:creationId xmlns:p14="http://schemas.microsoft.com/office/powerpoint/2010/main" val="417787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D1B8-BECF-4F26-AF63-01F18D521B2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AB5F7C-52EC-424C-9E78-CD06E4279E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99A985-7F5B-48E3-8289-9E710080E690}"/>
              </a:ext>
            </a:extLst>
          </p:cNvPr>
          <p:cNvSpPr>
            <a:spLocks noGrp="1"/>
          </p:cNvSpPr>
          <p:nvPr>
            <p:ph type="dt" sz="half" idx="10"/>
          </p:nvPr>
        </p:nvSpPr>
        <p:spPr/>
        <p:txBody>
          <a:bodyPr/>
          <a:lstStyle/>
          <a:p>
            <a:fld id="{18A17802-5066-4142-A0FD-761D8AE25FDA}" type="datetimeFigureOut">
              <a:rPr lang="en-GB" smtClean="0"/>
              <a:t>13/03/2018</a:t>
            </a:fld>
            <a:endParaRPr lang="en-GB"/>
          </a:p>
        </p:txBody>
      </p:sp>
      <p:sp>
        <p:nvSpPr>
          <p:cNvPr id="5" name="Footer Placeholder 4">
            <a:extLst>
              <a:ext uri="{FF2B5EF4-FFF2-40B4-BE49-F238E27FC236}">
                <a16:creationId xmlns:a16="http://schemas.microsoft.com/office/drawing/2014/main" id="{965E5644-B5BB-4E20-A532-5A02929ED7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34532B-7AFE-41D6-A506-8A9C97040948}"/>
              </a:ext>
            </a:extLst>
          </p:cNvPr>
          <p:cNvSpPr>
            <a:spLocks noGrp="1"/>
          </p:cNvSpPr>
          <p:nvPr>
            <p:ph type="sldNum" sz="quarter" idx="12"/>
          </p:nvPr>
        </p:nvSpPr>
        <p:spPr/>
        <p:txBody>
          <a:bodyPr/>
          <a:lstStyle/>
          <a:p>
            <a:fld id="{5B5A400A-5590-4C73-BF7F-004E72718E36}" type="slidenum">
              <a:rPr lang="en-GB" smtClean="0"/>
              <a:t>‹#›</a:t>
            </a:fld>
            <a:endParaRPr lang="en-GB"/>
          </a:p>
        </p:txBody>
      </p:sp>
    </p:spTree>
    <p:extLst>
      <p:ext uri="{BB962C8B-B14F-4D97-AF65-F5344CB8AC3E}">
        <p14:creationId xmlns:p14="http://schemas.microsoft.com/office/powerpoint/2010/main" val="63280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27C9-5FCA-4AC5-B06B-C5032C4108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A63D632-5429-4379-9629-5E27BF003B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9633C9-8D4E-4417-A2B3-D276912C3626}"/>
              </a:ext>
            </a:extLst>
          </p:cNvPr>
          <p:cNvSpPr>
            <a:spLocks noGrp="1"/>
          </p:cNvSpPr>
          <p:nvPr>
            <p:ph type="dt" sz="half" idx="10"/>
          </p:nvPr>
        </p:nvSpPr>
        <p:spPr/>
        <p:txBody>
          <a:bodyPr/>
          <a:lstStyle/>
          <a:p>
            <a:fld id="{18A17802-5066-4142-A0FD-761D8AE25FDA}" type="datetimeFigureOut">
              <a:rPr lang="en-GB" smtClean="0"/>
              <a:t>13/03/2018</a:t>
            </a:fld>
            <a:endParaRPr lang="en-GB"/>
          </a:p>
        </p:txBody>
      </p:sp>
      <p:sp>
        <p:nvSpPr>
          <p:cNvPr id="5" name="Footer Placeholder 4">
            <a:extLst>
              <a:ext uri="{FF2B5EF4-FFF2-40B4-BE49-F238E27FC236}">
                <a16:creationId xmlns:a16="http://schemas.microsoft.com/office/drawing/2014/main" id="{5B15C4C3-C656-46F5-8325-A0F55EF4FF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A492B5-D90E-4269-93DD-E48A9E0E3F2A}"/>
              </a:ext>
            </a:extLst>
          </p:cNvPr>
          <p:cNvSpPr>
            <a:spLocks noGrp="1"/>
          </p:cNvSpPr>
          <p:nvPr>
            <p:ph type="sldNum" sz="quarter" idx="12"/>
          </p:nvPr>
        </p:nvSpPr>
        <p:spPr/>
        <p:txBody>
          <a:bodyPr/>
          <a:lstStyle/>
          <a:p>
            <a:fld id="{5B5A400A-5590-4C73-BF7F-004E72718E36}" type="slidenum">
              <a:rPr lang="en-GB" smtClean="0"/>
              <a:t>‹#›</a:t>
            </a:fld>
            <a:endParaRPr lang="en-GB"/>
          </a:p>
        </p:txBody>
      </p:sp>
    </p:spTree>
    <p:extLst>
      <p:ext uri="{BB962C8B-B14F-4D97-AF65-F5344CB8AC3E}">
        <p14:creationId xmlns:p14="http://schemas.microsoft.com/office/powerpoint/2010/main" val="2944632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FBE5-E78A-4819-A541-573A6D55B9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242D95-2C06-46F6-87FC-49899197DA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8FFBA3-9D16-4ABC-9C1A-19DE840928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0836B63-4648-4DF7-958C-2E3ECEB99144}"/>
              </a:ext>
            </a:extLst>
          </p:cNvPr>
          <p:cNvSpPr>
            <a:spLocks noGrp="1"/>
          </p:cNvSpPr>
          <p:nvPr>
            <p:ph type="dt" sz="half" idx="10"/>
          </p:nvPr>
        </p:nvSpPr>
        <p:spPr/>
        <p:txBody>
          <a:bodyPr/>
          <a:lstStyle/>
          <a:p>
            <a:fld id="{18A17802-5066-4142-A0FD-761D8AE25FDA}" type="datetimeFigureOut">
              <a:rPr lang="en-GB" smtClean="0"/>
              <a:t>13/03/2018</a:t>
            </a:fld>
            <a:endParaRPr lang="en-GB"/>
          </a:p>
        </p:txBody>
      </p:sp>
      <p:sp>
        <p:nvSpPr>
          <p:cNvPr id="6" name="Footer Placeholder 5">
            <a:extLst>
              <a:ext uri="{FF2B5EF4-FFF2-40B4-BE49-F238E27FC236}">
                <a16:creationId xmlns:a16="http://schemas.microsoft.com/office/drawing/2014/main" id="{0FB5DC5F-55E5-4F31-B343-802A33C661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A8D065-B7B7-461F-A04E-6E0C87BA9629}"/>
              </a:ext>
            </a:extLst>
          </p:cNvPr>
          <p:cNvSpPr>
            <a:spLocks noGrp="1"/>
          </p:cNvSpPr>
          <p:nvPr>
            <p:ph type="sldNum" sz="quarter" idx="12"/>
          </p:nvPr>
        </p:nvSpPr>
        <p:spPr/>
        <p:txBody>
          <a:bodyPr/>
          <a:lstStyle/>
          <a:p>
            <a:fld id="{5B5A400A-5590-4C73-BF7F-004E72718E36}" type="slidenum">
              <a:rPr lang="en-GB" smtClean="0"/>
              <a:t>‹#›</a:t>
            </a:fld>
            <a:endParaRPr lang="en-GB"/>
          </a:p>
        </p:txBody>
      </p:sp>
    </p:spTree>
    <p:extLst>
      <p:ext uri="{BB962C8B-B14F-4D97-AF65-F5344CB8AC3E}">
        <p14:creationId xmlns:p14="http://schemas.microsoft.com/office/powerpoint/2010/main" val="317504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26F0-707C-4CFA-A364-BD8FD029F2B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994F3E-D09C-480E-837D-723162A5B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8866F9-B4CE-4757-8239-80CC35E44C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47CAA21-ADEF-4F08-81F1-0F9F00024B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040997-3ACC-4478-9DCB-6FE44EFAA1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3864046-71A8-40F3-8D00-71D7F41B421A}"/>
              </a:ext>
            </a:extLst>
          </p:cNvPr>
          <p:cNvSpPr>
            <a:spLocks noGrp="1"/>
          </p:cNvSpPr>
          <p:nvPr>
            <p:ph type="dt" sz="half" idx="10"/>
          </p:nvPr>
        </p:nvSpPr>
        <p:spPr/>
        <p:txBody>
          <a:bodyPr/>
          <a:lstStyle/>
          <a:p>
            <a:fld id="{18A17802-5066-4142-A0FD-761D8AE25FDA}" type="datetimeFigureOut">
              <a:rPr lang="en-GB" smtClean="0"/>
              <a:t>13/03/2018</a:t>
            </a:fld>
            <a:endParaRPr lang="en-GB"/>
          </a:p>
        </p:txBody>
      </p:sp>
      <p:sp>
        <p:nvSpPr>
          <p:cNvPr id="8" name="Footer Placeholder 7">
            <a:extLst>
              <a:ext uri="{FF2B5EF4-FFF2-40B4-BE49-F238E27FC236}">
                <a16:creationId xmlns:a16="http://schemas.microsoft.com/office/drawing/2014/main" id="{53563BC6-DBBE-4AED-8AC4-EC066E76FF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A92EA84-C223-4E8F-AD03-8A3829B502D7}"/>
              </a:ext>
            </a:extLst>
          </p:cNvPr>
          <p:cNvSpPr>
            <a:spLocks noGrp="1"/>
          </p:cNvSpPr>
          <p:nvPr>
            <p:ph type="sldNum" sz="quarter" idx="12"/>
          </p:nvPr>
        </p:nvSpPr>
        <p:spPr/>
        <p:txBody>
          <a:bodyPr/>
          <a:lstStyle/>
          <a:p>
            <a:fld id="{5B5A400A-5590-4C73-BF7F-004E72718E36}" type="slidenum">
              <a:rPr lang="en-GB" smtClean="0"/>
              <a:t>‹#›</a:t>
            </a:fld>
            <a:endParaRPr lang="en-GB"/>
          </a:p>
        </p:txBody>
      </p:sp>
    </p:spTree>
    <p:extLst>
      <p:ext uri="{BB962C8B-B14F-4D97-AF65-F5344CB8AC3E}">
        <p14:creationId xmlns:p14="http://schemas.microsoft.com/office/powerpoint/2010/main" val="352185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ADBF-8192-4389-B197-86399CD7CA7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555CD54-0158-4C6E-BC44-46FBFB280C9D}"/>
              </a:ext>
            </a:extLst>
          </p:cNvPr>
          <p:cNvSpPr>
            <a:spLocks noGrp="1"/>
          </p:cNvSpPr>
          <p:nvPr>
            <p:ph type="dt" sz="half" idx="10"/>
          </p:nvPr>
        </p:nvSpPr>
        <p:spPr/>
        <p:txBody>
          <a:bodyPr/>
          <a:lstStyle/>
          <a:p>
            <a:fld id="{18A17802-5066-4142-A0FD-761D8AE25FDA}" type="datetimeFigureOut">
              <a:rPr lang="en-GB" smtClean="0"/>
              <a:t>13/03/2018</a:t>
            </a:fld>
            <a:endParaRPr lang="en-GB"/>
          </a:p>
        </p:txBody>
      </p:sp>
      <p:sp>
        <p:nvSpPr>
          <p:cNvPr id="4" name="Footer Placeholder 3">
            <a:extLst>
              <a:ext uri="{FF2B5EF4-FFF2-40B4-BE49-F238E27FC236}">
                <a16:creationId xmlns:a16="http://schemas.microsoft.com/office/drawing/2014/main" id="{69C0B34F-ADD3-44C7-83AB-ED0357CEED1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4BD31A2-D198-4A85-8427-06F1B39F6942}"/>
              </a:ext>
            </a:extLst>
          </p:cNvPr>
          <p:cNvSpPr>
            <a:spLocks noGrp="1"/>
          </p:cNvSpPr>
          <p:nvPr>
            <p:ph type="sldNum" sz="quarter" idx="12"/>
          </p:nvPr>
        </p:nvSpPr>
        <p:spPr/>
        <p:txBody>
          <a:bodyPr/>
          <a:lstStyle/>
          <a:p>
            <a:fld id="{5B5A400A-5590-4C73-BF7F-004E72718E36}" type="slidenum">
              <a:rPr lang="en-GB" smtClean="0"/>
              <a:t>‹#›</a:t>
            </a:fld>
            <a:endParaRPr lang="en-GB"/>
          </a:p>
        </p:txBody>
      </p:sp>
    </p:spTree>
    <p:extLst>
      <p:ext uri="{BB962C8B-B14F-4D97-AF65-F5344CB8AC3E}">
        <p14:creationId xmlns:p14="http://schemas.microsoft.com/office/powerpoint/2010/main" val="24629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A15E4-8A5A-4159-8080-769974FCD0A1}"/>
              </a:ext>
            </a:extLst>
          </p:cNvPr>
          <p:cNvSpPr>
            <a:spLocks noGrp="1"/>
          </p:cNvSpPr>
          <p:nvPr>
            <p:ph type="dt" sz="half" idx="10"/>
          </p:nvPr>
        </p:nvSpPr>
        <p:spPr/>
        <p:txBody>
          <a:bodyPr/>
          <a:lstStyle/>
          <a:p>
            <a:fld id="{18A17802-5066-4142-A0FD-761D8AE25FDA}" type="datetimeFigureOut">
              <a:rPr lang="en-GB" smtClean="0"/>
              <a:t>13/03/2018</a:t>
            </a:fld>
            <a:endParaRPr lang="en-GB"/>
          </a:p>
        </p:txBody>
      </p:sp>
      <p:sp>
        <p:nvSpPr>
          <p:cNvPr id="3" name="Footer Placeholder 2">
            <a:extLst>
              <a:ext uri="{FF2B5EF4-FFF2-40B4-BE49-F238E27FC236}">
                <a16:creationId xmlns:a16="http://schemas.microsoft.com/office/drawing/2014/main" id="{A9BCDB25-2E42-44AE-BD85-39DCF9C794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D35C409-BC0D-491D-AF77-3724B2FC136E}"/>
              </a:ext>
            </a:extLst>
          </p:cNvPr>
          <p:cNvSpPr>
            <a:spLocks noGrp="1"/>
          </p:cNvSpPr>
          <p:nvPr>
            <p:ph type="sldNum" sz="quarter" idx="12"/>
          </p:nvPr>
        </p:nvSpPr>
        <p:spPr/>
        <p:txBody>
          <a:bodyPr/>
          <a:lstStyle/>
          <a:p>
            <a:fld id="{5B5A400A-5590-4C73-BF7F-004E72718E36}" type="slidenum">
              <a:rPr lang="en-GB" smtClean="0"/>
              <a:t>‹#›</a:t>
            </a:fld>
            <a:endParaRPr lang="en-GB"/>
          </a:p>
        </p:txBody>
      </p:sp>
    </p:spTree>
    <p:extLst>
      <p:ext uri="{BB962C8B-B14F-4D97-AF65-F5344CB8AC3E}">
        <p14:creationId xmlns:p14="http://schemas.microsoft.com/office/powerpoint/2010/main" val="334285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120E-B5EB-4E8B-B093-7C1F28CB2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4FCCB59-C83F-4AE1-B58A-BBEAFFA70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D66E9-A0F5-4F00-BE6F-170E27038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BBCBCB-8A8A-4599-AE82-61A24C061403}"/>
              </a:ext>
            </a:extLst>
          </p:cNvPr>
          <p:cNvSpPr>
            <a:spLocks noGrp="1"/>
          </p:cNvSpPr>
          <p:nvPr>
            <p:ph type="dt" sz="half" idx="10"/>
          </p:nvPr>
        </p:nvSpPr>
        <p:spPr/>
        <p:txBody>
          <a:bodyPr/>
          <a:lstStyle/>
          <a:p>
            <a:fld id="{18A17802-5066-4142-A0FD-761D8AE25FDA}" type="datetimeFigureOut">
              <a:rPr lang="en-GB" smtClean="0"/>
              <a:t>13/03/2018</a:t>
            </a:fld>
            <a:endParaRPr lang="en-GB"/>
          </a:p>
        </p:txBody>
      </p:sp>
      <p:sp>
        <p:nvSpPr>
          <p:cNvPr id="6" name="Footer Placeholder 5">
            <a:extLst>
              <a:ext uri="{FF2B5EF4-FFF2-40B4-BE49-F238E27FC236}">
                <a16:creationId xmlns:a16="http://schemas.microsoft.com/office/drawing/2014/main" id="{89C917F6-646B-410F-BCB3-541C01D6E2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2B6C7F-3FAB-4B53-9DBC-B6F85F6038E7}"/>
              </a:ext>
            </a:extLst>
          </p:cNvPr>
          <p:cNvSpPr>
            <a:spLocks noGrp="1"/>
          </p:cNvSpPr>
          <p:nvPr>
            <p:ph type="sldNum" sz="quarter" idx="12"/>
          </p:nvPr>
        </p:nvSpPr>
        <p:spPr/>
        <p:txBody>
          <a:bodyPr/>
          <a:lstStyle/>
          <a:p>
            <a:fld id="{5B5A400A-5590-4C73-BF7F-004E72718E36}" type="slidenum">
              <a:rPr lang="en-GB" smtClean="0"/>
              <a:t>‹#›</a:t>
            </a:fld>
            <a:endParaRPr lang="en-GB"/>
          </a:p>
        </p:txBody>
      </p:sp>
    </p:spTree>
    <p:extLst>
      <p:ext uri="{BB962C8B-B14F-4D97-AF65-F5344CB8AC3E}">
        <p14:creationId xmlns:p14="http://schemas.microsoft.com/office/powerpoint/2010/main" val="14961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5D2D-0830-4AC8-B77F-3094BC0CB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3537E20-2CB7-4572-86F8-B93B27D21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6E4C217-6F3B-4AC5-9037-F6E1038AC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EE77AC-F851-4453-82F4-471752B6BBF3}"/>
              </a:ext>
            </a:extLst>
          </p:cNvPr>
          <p:cNvSpPr>
            <a:spLocks noGrp="1"/>
          </p:cNvSpPr>
          <p:nvPr>
            <p:ph type="dt" sz="half" idx="10"/>
          </p:nvPr>
        </p:nvSpPr>
        <p:spPr/>
        <p:txBody>
          <a:bodyPr/>
          <a:lstStyle/>
          <a:p>
            <a:fld id="{18A17802-5066-4142-A0FD-761D8AE25FDA}" type="datetimeFigureOut">
              <a:rPr lang="en-GB" smtClean="0"/>
              <a:t>13/03/2018</a:t>
            </a:fld>
            <a:endParaRPr lang="en-GB"/>
          </a:p>
        </p:txBody>
      </p:sp>
      <p:sp>
        <p:nvSpPr>
          <p:cNvPr id="6" name="Footer Placeholder 5">
            <a:extLst>
              <a:ext uri="{FF2B5EF4-FFF2-40B4-BE49-F238E27FC236}">
                <a16:creationId xmlns:a16="http://schemas.microsoft.com/office/drawing/2014/main" id="{8F7D8ABC-4F14-456A-BB62-55D1E8C298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BF6783-756E-4287-8B2E-232FFCB86FE8}"/>
              </a:ext>
            </a:extLst>
          </p:cNvPr>
          <p:cNvSpPr>
            <a:spLocks noGrp="1"/>
          </p:cNvSpPr>
          <p:nvPr>
            <p:ph type="sldNum" sz="quarter" idx="12"/>
          </p:nvPr>
        </p:nvSpPr>
        <p:spPr/>
        <p:txBody>
          <a:bodyPr/>
          <a:lstStyle/>
          <a:p>
            <a:fld id="{5B5A400A-5590-4C73-BF7F-004E72718E36}" type="slidenum">
              <a:rPr lang="en-GB" smtClean="0"/>
              <a:t>‹#›</a:t>
            </a:fld>
            <a:endParaRPr lang="en-GB"/>
          </a:p>
        </p:txBody>
      </p:sp>
    </p:spTree>
    <p:extLst>
      <p:ext uri="{BB962C8B-B14F-4D97-AF65-F5344CB8AC3E}">
        <p14:creationId xmlns:p14="http://schemas.microsoft.com/office/powerpoint/2010/main" val="297977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2E371-E5AE-40B5-8651-9D13A28AC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375DD1-3349-450B-AF1E-0915BF5FD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3E3ED9-860B-436E-8341-E7BC4D89E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17802-5066-4142-A0FD-761D8AE25FDA}" type="datetimeFigureOut">
              <a:rPr lang="en-GB" smtClean="0"/>
              <a:t>13/03/2018</a:t>
            </a:fld>
            <a:endParaRPr lang="en-GB"/>
          </a:p>
        </p:txBody>
      </p:sp>
      <p:sp>
        <p:nvSpPr>
          <p:cNvPr id="5" name="Footer Placeholder 4">
            <a:extLst>
              <a:ext uri="{FF2B5EF4-FFF2-40B4-BE49-F238E27FC236}">
                <a16:creationId xmlns:a16="http://schemas.microsoft.com/office/drawing/2014/main" id="{22261DBA-4A63-44B1-9C5A-1835CB3CD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EB2381A-7DF9-488D-94E8-9EF224799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A400A-5590-4C73-BF7F-004E72718E36}" type="slidenum">
              <a:rPr lang="en-GB" smtClean="0"/>
              <a:t>‹#›</a:t>
            </a:fld>
            <a:endParaRPr lang="en-GB"/>
          </a:p>
        </p:txBody>
      </p:sp>
    </p:spTree>
    <p:extLst>
      <p:ext uri="{BB962C8B-B14F-4D97-AF65-F5344CB8AC3E}">
        <p14:creationId xmlns:p14="http://schemas.microsoft.com/office/powerpoint/2010/main" val="3445978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ottentomatoes.com/browse/opening/?genres=1" TargetMode="External"/><Relationship Id="rId7" Type="http://schemas.openxmlformats.org/officeDocument/2006/relationships/hyperlink" Target="http://www.foxmovies.com/movies/kingsman-the-golden-circl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rottentomatoes.com/celebrity/jane_goldman" TargetMode="External"/><Relationship Id="rId5" Type="http://schemas.openxmlformats.org/officeDocument/2006/relationships/hyperlink" Target="https://www.rottentomatoes.com/celebrity/matthew_vaughn" TargetMode="External"/><Relationship Id="rId4" Type="http://schemas.openxmlformats.org/officeDocument/2006/relationships/hyperlink" Target="https://www.rottentomatoes.com/browse/opening/?genres=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638C45-CEE2-4CCB-AAB4-388A1A7C51FD}"/>
              </a:ext>
            </a:extLst>
          </p:cNvPr>
          <p:cNvSpPr/>
          <p:nvPr/>
        </p:nvSpPr>
        <p:spPr>
          <a:xfrm>
            <a:off x="179110" y="188536"/>
            <a:ext cx="11943760" cy="126319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solidFill>
                  <a:schemeClr val="accent1">
                    <a:lumMod val="75000"/>
                  </a:schemeClr>
                </a:solidFill>
              </a:rPr>
              <a:t>FILM REVIEW WEBSITE</a:t>
            </a:r>
          </a:p>
        </p:txBody>
      </p:sp>
      <p:sp>
        <p:nvSpPr>
          <p:cNvPr id="5" name="Rectangle 4">
            <a:extLst>
              <a:ext uri="{FF2B5EF4-FFF2-40B4-BE49-F238E27FC236}">
                <a16:creationId xmlns:a16="http://schemas.microsoft.com/office/drawing/2014/main" id="{D153023E-6212-461A-A9FE-6954A9292998}"/>
              </a:ext>
            </a:extLst>
          </p:cNvPr>
          <p:cNvSpPr/>
          <p:nvPr/>
        </p:nvSpPr>
        <p:spPr>
          <a:xfrm>
            <a:off x="179110" y="1451728"/>
            <a:ext cx="1734532" cy="5090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2"/>
                </a:solidFill>
              </a:rPr>
              <a:t>HOME</a:t>
            </a:r>
          </a:p>
        </p:txBody>
      </p:sp>
      <p:sp>
        <p:nvSpPr>
          <p:cNvPr id="12" name="Rectangle 11">
            <a:extLst>
              <a:ext uri="{FF2B5EF4-FFF2-40B4-BE49-F238E27FC236}">
                <a16:creationId xmlns:a16="http://schemas.microsoft.com/office/drawing/2014/main" id="{FD8CE856-3B49-480A-9989-8D7B0483414D}"/>
              </a:ext>
            </a:extLst>
          </p:cNvPr>
          <p:cNvSpPr/>
          <p:nvPr/>
        </p:nvSpPr>
        <p:spPr>
          <a:xfrm>
            <a:off x="1913642" y="1453299"/>
            <a:ext cx="1734532" cy="5090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2"/>
                </a:solidFill>
              </a:rPr>
              <a:t>ABOUT</a:t>
            </a:r>
          </a:p>
        </p:txBody>
      </p:sp>
      <p:sp>
        <p:nvSpPr>
          <p:cNvPr id="13" name="Rectangle 12">
            <a:extLst>
              <a:ext uri="{FF2B5EF4-FFF2-40B4-BE49-F238E27FC236}">
                <a16:creationId xmlns:a16="http://schemas.microsoft.com/office/drawing/2014/main" id="{F7C9591B-65D3-4FCF-B751-33ACD29E2CFE}"/>
              </a:ext>
            </a:extLst>
          </p:cNvPr>
          <p:cNvSpPr/>
          <p:nvPr/>
        </p:nvSpPr>
        <p:spPr>
          <a:xfrm>
            <a:off x="3648174" y="1451727"/>
            <a:ext cx="1734532" cy="5090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2"/>
                </a:solidFill>
              </a:rPr>
              <a:t>NEWS</a:t>
            </a:r>
          </a:p>
        </p:txBody>
      </p:sp>
      <p:sp>
        <p:nvSpPr>
          <p:cNvPr id="14" name="Rectangle 13">
            <a:extLst>
              <a:ext uri="{FF2B5EF4-FFF2-40B4-BE49-F238E27FC236}">
                <a16:creationId xmlns:a16="http://schemas.microsoft.com/office/drawing/2014/main" id="{5E938B7A-AF57-45F4-8AD0-74E194488D8B}"/>
              </a:ext>
            </a:extLst>
          </p:cNvPr>
          <p:cNvSpPr/>
          <p:nvPr/>
        </p:nvSpPr>
        <p:spPr>
          <a:xfrm>
            <a:off x="5382706" y="1451727"/>
            <a:ext cx="1734532" cy="5090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2"/>
                </a:solidFill>
              </a:rPr>
              <a:t>DISCOVER</a:t>
            </a:r>
          </a:p>
        </p:txBody>
      </p:sp>
      <p:sp>
        <p:nvSpPr>
          <p:cNvPr id="15" name="Rectangle 14">
            <a:extLst>
              <a:ext uri="{FF2B5EF4-FFF2-40B4-BE49-F238E27FC236}">
                <a16:creationId xmlns:a16="http://schemas.microsoft.com/office/drawing/2014/main" id="{C30011FE-E1E2-4C1D-9353-171F4ECC2319}"/>
              </a:ext>
            </a:extLst>
          </p:cNvPr>
          <p:cNvSpPr/>
          <p:nvPr/>
        </p:nvSpPr>
        <p:spPr>
          <a:xfrm>
            <a:off x="7117238" y="1451726"/>
            <a:ext cx="1734532" cy="5090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2"/>
                </a:solidFill>
              </a:rPr>
              <a:t>COMMUNITY</a:t>
            </a:r>
          </a:p>
        </p:txBody>
      </p:sp>
      <p:sp>
        <p:nvSpPr>
          <p:cNvPr id="16" name="Rectangle 15">
            <a:extLst>
              <a:ext uri="{FF2B5EF4-FFF2-40B4-BE49-F238E27FC236}">
                <a16:creationId xmlns:a16="http://schemas.microsoft.com/office/drawing/2014/main" id="{0813EEFA-4E27-43D3-A2DE-36C80A4981C1}"/>
              </a:ext>
            </a:extLst>
          </p:cNvPr>
          <p:cNvSpPr/>
          <p:nvPr/>
        </p:nvSpPr>
        <p:spPr>
          <a:xfrm>
            <a:off x="8851770" y="1461151"/>
            <a:ext cx="3271100" cy="5090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2"/>
                </a:solidFill>
              </a:rPr>
              <a:t>LOGIN OR REGISTER</a:t>
            </a:r>
          </a:p>
        </p:txBody>
      </p:sp>
      <p:pic>
        <p:nvPicPr>
          <p:cNvPr id="19" name="Picture 18">
            <a:extLst>
              <a:ext uri="{FF2B5EF4-FFF2-40B4-BE49-F238E27FC236}">
                <a16:creationId xmlns:a16="http://schemas.microsoft.com/office/drawing/2014/main" id="{D20D774B-B3C7-4F59-9A7A-8CEE2AB50B4B}"/>
              </a:ext>
            </a:extLst>
          </p:cNvPr>
          <p:cNvPicPr>
            <a:picLocks noChangeAspect="1"/>
          </p:cNvPicPr>
          <p:nvPr/>
        </p:nvPicPr>
        <p:blipFill>
          <a:blip r:embed="rId2"/>
          <a:stretch>
            <a:fillRect/>
          </a:stretch>
        </p:blipFill>
        <p:spPr>
          <a:xfrm>
            <a:off x="179110" y="2048954"/>
            <a:ext cx="3468082" cy="3880505"/>
          </a:xfrm>
          <a:prstGeom prst="rect">
            <a:avLst/>
          </a:prstGeom>
        </p:spPr>
      </p:pic>
      <p:sp>
        <p:nvSpPr>
          <p:cNvPr id="20" name="Rectangle 19">
            <a:extLst>
              <a:ext uri="{FF2B5EF4-FFF2-40B4-BE49-F238E27FC236}">
                <a16:creationId xmlns:a16="http://schemas.microsoft.com/office/drawing/2014/main" id="{90E61AF8-5130-478E-BA82-6B3F297E04F9}"/>
              </a:ext>
            </a:extLst>
          </p:cNvPr>
          <p:cNvSpPr/>
          <p:nvPr/>
        </p:nvSpPr>
        <p:spPr>
          <a:xfrm>
            <a:off x="3647192" y="2216812"/>
            <a:ext cx="1734532" cy="369332"/>
          </a:xfrm>
          <a:prstGeom prst="rect">
            <a:avLst/>
          </a:prstGeom>
        </p:spPr>
        <p:txBody>
          <a:bodyPr wrap="square">
            <a:spAutoFit/>
          </a:bodyPr>
          <a:lstStyle/>
          <a:p>
            <a:pPr algn="ctr"/>
            <a:r>
              <a:rPr lang="en-GB" b="1" i="0" u="none" strike="noStrike" cap="all" dirty="0">
                <a:solidFill>
                  <a:schemeClr val="tx2"/>
                </a:solidFill>
                <a:effectLst/>
                <a:latin typeface="Neusa Next Pro Compact"/>
              </a:rPr>
              <a:t>Movie Info</a:t>
            </a:r>
            <a:endParaRPr lang="en-GB" b="1" dirty="0">
              <a:solidFill>
                <a:schemeClr val="tx2"/>
              </a:solidFill>
            </a:endParaRPr>
          </a:p>
        </p:txBody>
      </p:sp>
      <p:sp>
        <p:nvSpPr>
          <p:cNvPr id="21" name="Rectangle 20">
            <a:extLst>
              <a:ext uri="{FF2B5EF4-FFF2-40B4-BE49-F238E27FC236}">
                <a16:creationId xmlns:a16="http://schemas.microsoft.com/office/drawing/2014/main" id="{744F44D7-10F2-4DBC-987F-BB80B116D646}"/>
              </a:ext>
            </a:extLst>
          </p:cNvPr>
          <p:cNvSpPr/>
          <p:nvPr/>
        </p:nvSpPr>
        <p:spPr>
          <a:xfrm>
            <a:off x="3827281" y="2586144"/>
            <a:ext cx="8185609" cy="1107996"/>
          </a:xfrm>
          <a:prstGeom prst="rect">
            <a:avLst/>
          </a:prstGeom>
        </p:spPr>
        <p:txBody>
          <a:bodyPr wrap="square">
            <a:spAutoFit/>
          </a:bodyPr>
          <a:lstStyle/>
          <a:p>
            <a:r>
              <a:rPr lang="en-GB" sz="1100" b="0" i="0" u="none" strike="noStrike" dirty="0">
                <a:solidFill>
                  <a:srgbClr val="333333"/>
                </a:solidFill>
                <a:effectLst/>
                <a:latin typeface="Franklin Gothic Book" panose="020B0503020102020204" pitchFamily="34" charset="0"/>
              </a:rPr>
              <a:t>"Kingsman: The Secret Service" introduced the world to Kingsman - an independent, international intelligence agency operating at the highest level of discretion, whose ultimate goal is to keep the world safe. In "Kingsman: The Golden Circle," our heroes face a new challenge. When their headquarters are destroyed and the world is held hostage, their journey leads them to the discovery of an allied spy organization in the US called Statesman, dating back to the day they were both founded. In a new adventure that tests their agents' strength and wits to the limit, these two elite secret organizations band together to defeat a ruthless common enemy, in order to save the world, something that's becoming a bit of a habit for Eggsy...</a:t>
            </a:r>
            <a:endParaRPr lang="en-GB" sz="1100" dirty="0"/>
          </a:p>
        </p:txBody>
      </p:sp>
      <p:sp>
        <p:nvSpPr>
          <p:cNvPr id="23" name="Rectangle 22">
            <a:extLst>
              <a:ext uri="{FF2B5EF4-FFF2-40B4-BE49-F238E27FC236}">
                <a16:creationId xmlns:a16="http://schemas.microsoft.com/office/drawing/2014/main" id="{051203B2-2B75-4A39-96A2-9927CFFEECB6}"/>
              </a:ext>
            </a:extLst>
          </p:cNvPr>
          <p:cNvSpPr/>
          <p:nvPr/>
        </p:nvSpPr>
        <p:spPr>
          <a:xfrm>
            <a:off x="3921551" y="3694141"/>
            <a:ext cx="6221690" cy="22353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GB" sz="1100" dirty="0"/>
          </a:p>
          <a:p>
            <a:endParaRPr lang="en-GB" sz="1100" dirty="0"/>
          </a:p>
          <a:p>
            <a:r>
              <a:rPr lang="en-GB" sz="1100" b="1" dirty="0"/>
              <a:t>Rating:</a:t>
            </a:r>
            <a:r>
              <a:rPr lang="en-GB" sz="1100" dirty="0"/>
              <a:t> R (for sequences of strong violence, drug content, language throughout and some sexual material)</a:t>
            </a:r>
          </a:p>
          <a:p>
            <a:r>
              <a:rPr lang="en-GB" sz="1100" b="1" dirty="0"/>
              <a:t>Genre:</a:t>
            </a:r>
            <a:r>
              <a:rPr lang="en-GB" sz="1100" dirty="0"/>
              <a:t> </a:t>
            </a:r>
            <a:r>
              <a:rPr lang="en-GB" sz="1100" dirty="0">
                <a:hlinkClick r:id="rId3"/>
              </a:rPr>
              <a:t>Action &amp; Adventure</a:t>
            </a:r>
            <a:r>
              <a:rPr lang="en-GB" sz="1100" dirty="0"/>
              <a:t>, </a:t>
            </a:r>
            <a:r>
              <a:rPr lang="en-GB" sz="1100" dirty="0">
                <a:hlinkClick r:id="rId4"/>
              </a:rPr>
              <a:t>Comedy</a:t>
            </a:r>
            <a:endParaRPr lang="en-GB" sz="1100" dirty="0"/>
          </a:p>
          <a:p>
            <a:r>
              <a:rPr lang="en-GB" sz="1100" b="1" dirty="0"/>
              <a:t>Directed By:</a:t>
            </a:r>
            <a:r>
              <a:rPr lang="en-GB" sz="1100" dirty="0"/>
              <a:t> </a:t>
            </a:r>
            <a:r>
              <a:rPr lang="en-GB" sz="1100" dirty="0">
                <a:hlinkClick r:id="rId5"/>
              </a:rPr>
              <a:t>Matthew Vaughn</a:t>
            </a:r>
            <a:endParaRPr lang="en-GB" sz="1100" dirty="0"/>
          </a:p>
          <a:p>
            <a:r>
              <a:rPr lang="en-GB" sz="1100" b="1" dirty="0"/>
              <a:t>Written By:</a:t>
            </a:r>
            <a:r>
              <a:rPr lang="en-GB" sz="1100" dirty="0"/>
              <a:t> </a:t>
            </a:r>
            <a:r>
              <a:rPr lang="en-GB" sz="1100" dirty="0">
                <a:hlinkClick r:id="rId6"/>
              </a:rPr>
              <a:t>Jane Goldman</a:t>
            </a:r>
            <a:r>
              <a:rPr lang="en-GB" sz="1100" dirty="0"/>
              <a:t>, </a:t>
            </a:r>
            <a:r>
              <a:rPr lang="en-GB" sz="1100" dirty="0">
                <a:hlinkClick r:id="rId5"/>
              </a:rPr>
              <a:t>Matthew Vaughn</a:t>
            </a:r>
            <a:endParaRPr lang="en-GB" sz="1100" dirty="0"/>
          </a:p>
          <a:p>
            <a:r>
              <a:rPr lang="en-GB" sz="1100" b="1" dirty="0"/>
              <a:t>In Theatres:</a:t>
            </a:r>
            <a:r>
              <a:rPr lang="en-GB" sz="1100" dirty="0"/>
              <a:t> Sep 20, 2017  limited </a:t>
            </a:r>
          </a:p>
          <a:p>
            <a:r>
              <a:rPr lang="en-GB" sz="1100" b="1" dirty="0"/>
              <a:t>On Disc/Streaming:</a:t>
            </a:r>
            <a:r>
              <a:rPr lang="en-GB" sz="1100" dirty="0"/>
              <a:t> Dec 12, 2017 </a:t>
            </a:r>
          </a:p>
          <a:p>
            <a:pPr fontAlgn="t"/>
            <a:r>
              <a:rPr lang="en-GB" sz="1100" b="1" dirty="0"/>
              <a:t>Box Office:</a:t>
            </a:r>
            <a:r>
              <a:rPr lang="en-GB" sz="1100" dirty="0"/>
              <a:t> £99,733,121</a:t>
            </a:r>
          </a:p>
          <a:p>
            <a:pPr fontAlgn="t"/>
            <a:r>
              <a:rPr lang="en-GB" sz="1100" b="1" dirty="0"/>
              <a:t>Studio:</a:t>
            </a:r>
            <a:r>
              <a:rPr lang="en-GB" sz="1100" dirty="0"/>
              <a:t> </a:t>
            </a:r>
            <a:r>
              <a:rPr lang="en-GB" sz="1100" dirty="0">
                <a:hlinkClick r:id="rId7"/>
              </a:rPr>
              <a:t>20th Century Fox</a:t>
            </a:r>
            <a:r>
              <a:rPr lang="en-GB" sz="1100" dirty="0"/>
              <a:t> </a:t>
            </a:r>
          </a:p>
          <a:p>
            <a:pPr algn="ctr"/>
            <a:endParaRPr lang="en-GB" dirty="0"/>
          </a:p>
          <a:p>
            <a:pPr algn="ctr"/>
            <a:endParaRPr lang="en-GB" dirty="0"/>
          </a:p>
        </p:txBody>
      </p:sp>
    </p:spTree>
    <p:extLst>
      <p:ext uri="{BB962C8B-B14F-4D97-AF65-F5344CB8AC3E}">
        <p14:creationId xmlns:p14="http://schemas.microsoft.com/office/powerpoint/2010/main" val="388544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200</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Franklin Gothic Book</vt:lpstr>
      <vt:lpstr>Neusa Next Pro Compact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Kunj Shah</dc:creator>
  <cp:lastModifiedBy>Kunj Shah</cp:lastModifiedBy>
  <cp:revision>4</cp:revision>
  <dcterms:created xsi:type="dcterms:W3CDTF">2018-03-13T12:03:57Z</dcterms:created>
  <dcterms:modified xsi:type="dcterms:W3CDTF">2018-03-13T12:34:31Z</dcterms:modified>
</cp:coreProperties>
</file>