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Lst>
  <p:sldIdLst>
    <p:sldId id="256" r:id="rId5"/>
    <p:sldId id="257" r:id="rId6"/>
    <p:sldId id="258" r:id="rId7"/>
    <p:sldId id="267" r:id="rId8"/>
    <p:sldId id="259" r:id="rId9"/>
    <p:sldId id="261" r:id="rId10"/>
    <p:sldId id="262" r:id="rId11"/>
    <p:sldId id="268" r:id="rId12"/>
    <p:sldId id="269" r:id="rId13"/>
    <p:sldId id="270" r:id="rId14"/>
    <p:sldId id="271" r:id="rId15"/>
    <p:sldId id="263"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1E8FA0-BFD8-4E9B-940A-210FACC0EA16}" v="652" dt="2020-12-17T21:12:19.051"/>
    <p1510:client id="{1E90123C-DF7B-46FE-BA53-3C64BE493216}" v="1350" dt="2020-12-17T21:20:21.780"/>
    <p1510:client id="{2296525C-4D54-4872-BC1E-23C6455EBE51}" v="203" dt="2020-12-17T19:55:31.502"/>
    <p1510:client id="{3A4256BC-709D-45A3-8596-876A580CC7A6}" v="109" dt="2020-12-17T21:34:27.642"/>
    <p1510:client id="{6E1521DF-1B85-4AFC-883B-D69B40DB8A59}" v="66" dt="2020-12-17T21:34:00.518"/>
    <p1510:client id="{7C69FA31-97EF-47A5-87F2-657471BC7D00}" v="35" dt="2020-12-17T20:04:17.773"/>
    <p1510:client id="{9E24CF59-C875-4998-9A31-4F954EE06B5D}" v="98" dt="2020-12-17T21:32:59.943"/>
    <p1510:client id="{9E7D9346-446F-8544-82FA-58B276D0944C}" v="1813" dt="2020-12-17T21:31:04.814"/>
    <p1510:client id="{A9BB514B-B861-499C-9576-5B1444E77D63}" v="400" dt="2020-12-17T21:14:10.068"/>
    <p1510:client id="{F5E487E5-F409-4C9D-A0DE-600A9E4BBD8B}" v="1011" dt="2020-12-17T21:34:44.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l Rana" userId="S::1887295@tcs.com::657c7427-6af0-4d1a-be92-af77455c8a4a" providerId="AD" clId="Web-{9E24CF59-C875-4998-9A31-4F954EE06B5D}"/>
    <pc:docChg chg="modSld">
      <pc:chgData name="Neel Rana" userId="S::1887295@tcs.com::657c7427-6af0-4d1a-be92-af77455c8a4a" providerId="AD" clId="Web-{9E24CF59-C875-4998-9A31-4F954EE06B5D}" dt="2020-12-17T21:32:59.943" v="82" actId="20577"/>
      <pc:docMkLst>
        <pc:docMk/>
      </pc:docMkLst>
      <pc:sldChg chg="modSp">
        <pc:chgData name="Neel Rana" userId="S::1887295@tcs.com::657c7427-6af0-4d1a-be92-af77455c8a4a" providerId="AD" clId="Web-{9E24CF59-C875-4998-9A31-4F954EE06B5D}" dt="2020-12-17T21:18:23.423" v="62"/>
        <pc:sldMkLst>
          <pc:docMk/>
          <pc:sldMk cId="4250089102" sldId="263"/>
        </pc:sldMkLst>
        <pc:graphicFrameChg chg="mod modGraphic">
          <ac:chgData name="Neel Rana" userId="S::1887295@tcs.com::657c7427-6af0-4d1a-be92-af77455c8a4a" providerId="AD" clId="Web-{9E24CF59-C875-4998-9A31-4F954EE06B5D}" dt="2020-12-17T21:18:23.423" v="62"/>
          <ac:graphicFrameMkLst>
            <pc:docMk/>
            <pc:sldMk cId="4250089102" sldId="263"/>
            <ac:graphicFrameMk id="4" creationId="{0146B31C-C631-4BDF-A065-B043F4151BCE}"/>
          </ac:graphicFrameMkLst>
        </pc:graphicFrameChg>
      </pc:sldChg>
      <pc:sldChg chg="modSp">
        <pc:chgData name="Neel Rana" userId="S::1887295@tcs.com::657c7427-6af0-4d1a-be92-af77455c8a4a" providerId="AD" clId="Web-{9E24CF59-C875-4998-9A31-4F954EE06B5D}" dt="2020-12-17T21:27:56.733" v="65" actId="20577"/>
        <pc:sldMkLst>
          <pc:docMk/>
          <pc:sldMk cId="302592224" sldId="268"/>
        </pc:sldMkLst>
        <pc:spChg chg="mod">
          <ac:chgData name="Neel Rana" userId="S::1887295@tcs.com::657c7427-6af0-4d1a-be92-af77455c8a4a" providerId="AD" clId="Web-{9E24CF59-C875-4998-9A31-4F954EE06B5D}" dt="2020-12-17T21:27:56.733" v="65" actId="20577"/>
          <ac:spMkLst>
            <pc:docMk/>
            <pc:sldMk cId="302592224" sldId="268"/>
            <ac:spMk id="2" creationId="{9C46D50D-56E8-F040-BDDD-A421778D5180}"/>
          </ac:spMkLst>
        </pc:spChg>
      </pc:sldChg>
      <pc:sldChg chg="modSp">
        <pc:chgData name="Neel Rana" userId="S::1887295@tcs.com::657c7427-6af0-4d1a-be92-af77455c8a4a" providerId="AD" clId="Web-{9E24CF59-C875-4998-9A31-4F954EE06B5D}" dt="2020-12-17T21:32:37.349" v="71" actId="20577"/>
        <pc:sldMkLst>
          <pc:docMk/>
          <pc:sldMk cId="40201261" sldId="269"/>
        </pc:sldMkLst>
        <pc:spChg chg="mod">
          <ac:chgData name="Neel Rana" userId="S::1887295@tcs.com::657c7427-6af0-4d1a-be92-af77455c8a4a" providerId="AD" clId="Web-{9E24CF59-C875-4998-9A31-4F954EE06B5D}" dt="2020-12-17T21:32:37.349" v="71" actId="20577"/>
          <ac:spMkLst>
            <pc:docMk/>
            <pc:sldMk cId="40201261" sldId="269"/>
            <ac:spMk id="3" creationId="{CF268B32-FF72-1341-8EEA-EC401E40D0D4}"/>
          </ac:spMkLst>
        </pc:spChg>
      </pc:sldChg>
      <pc:sldChg chg="modSp">
        <pc:chgData name="Neel Rana" userId="S::1887295@tcs.com::657c7427-6af0-4d1a-be92-af77455c8a4a" providerId="AD" clId="Web-{9E24CF59-C875-4998-9A31-4F954EE06B5D}" dt="2020-12-17T21:32:52.193" v="77" actId="20577"/>
        <pc:sldMkLst>
          <pc:docMk/>
          <pc:sldMk cId="1670288007" sldId="270"/>
        </pc:sldMkLst>
        <pc:spChg chg="mod">
          <ac:chgData name="Neel Rana" userId="S::1887295@tcs.com::657c7427-6af0-4d1a-be92-af77455c8a4a" providerId="AD" clId="Web-{9E24CF59-C875-4998-9A31-4F954EE06B5D}" dt="2020-12-17T21:32:52.193" v="77" actId="20577"/>
          <ac:spMkLst>
            <pc:docMk/>
            <pc:sldMk cId="1670288007" sldId="270"/>
            <ac:spMk id="3" creationId="{D999DAD1-2816-CA4E-81F5-761D79A1C2A5}"/>
          </ac:spMkLst>
        </pc:spChg>
      </pc:sldChg>
      <pc:sldChg chg="modSp">
        <pc:chgData name="Neel Rana" userId="S::1887295@tcs.com::657c7427-6af0-4d1a-be92-af77455c8a4a" providerId="AD" clId="Web-{9E24CF59-C875-4998-9A31-4F954EE06B5D}" dt="2020-12-17T21:32:59.943" v="81" actId="20577"/>
        <pc:sldMkLst>
          <pc:docMk/>
          <pc:sldMk cId="2855035496" sldId="271"/>
        </pc:sldMkLst>
        <pc:spChg chg="mod">
          <ac:chgData name="Neel Rana" userId="S::1887295@tcs.com::657c7427-6af0-4d1a-be92-af77455c8a4a" providerId="AD" clId="Web-{9E24CF59-C875-4998-9A31-4F954EE06B5D}" dt="2020-12-17T21:32:59.943" v="81" actId="20577"/>
          <ac:spMkLst>
            <pc:docMk/>
            <pc:sldMk cId="2855035496" sldId="271"/>
            <ac:spMk id="3" creationId="{613EFC7A-E673-4A4A-9EFE-944F853BB410}"/>
          </ac:spMkLst>
        </pc:spChg>
      </pc:sldChg>
    </pc:docChg>
  </pc:docChgLst>
  <pc:docChgLst>
    <pc:chgData name="Kunj Desai" userId="S::1887280@tcs.com::7193caec-7fec-420f-9a41-2b03b0207a29" providerId="AD" clId="Web-{1E90123C-DF7B-46FE-BA53-3C64BE493216}"/>
    <pc:docChg chg="addSld delSld modSld sldOrd">
      <pc:chgData name="Kunj Desai" userId="S::1887280@tcs.com::7193caec-7fec-420f-9a41-2b03b0207a29" providerId="AD" clId="Web-{1E90123C-DF7B-46FE-BA53-3C64BE493216}" dt="2020-12-17T21:20:21.780" v="1335" actId="14100"/>
      <pc:docMkLst>
        <pc:docMk/>
      </pc:docMkLst>
      <pc:sldChg chg="modSp">
        <pc:chgData name="Kunj Desai" userId="S::1887280@tcs.com::7193caec-7fec-420f-9a41-2b03b0207a29" providerId="AD" clId="Web-{1E90123C-DF7B-46FE-BA53-3C64BE493216}" dt="2020-12-17T20:05:50.826" v="0" actId="20577"/>
        <pc:sldMkLst>
          <pc:docMk/>
          <pc:sldMk cId="109857222" sldId="256"/>
        </pc:sldMkLst>
        <pc:spChg chg="mod">
          <ac:chgData name="Kunj Desai" userId="S::1887280@tcs.com::7193caec-7fec-420f-9a41-2b03b0207a29" providerId="AD" clId="Web-{1E90123C-DF7B-46FE-BA53-3C64BE493216}" dt="2020-12-17T20:05:50.826" v="0" actId="20577"/>
          <ac:spMkLst>
            <pc:docMk/>
            <pc:sldMk cId="109857222" sldId="256"/>
            <ac:spMk id="3" creationId="{00000000-0000-0000-0000-000000000000}"/>
          </ac:spMkLst>
        </pc:spChg>
      </pc:sldChg>
      <pc:sldChg chg="modSp">
        <pc:chgData name="Kunj Desai" userId="S::1887280@tcs.com::7193caec-7fec-420f-9a41-2b03b0207a29" providerId="AD" clId="Web-{1E90123C-DF7B-46FE-BA53-3C64BE493216}" dt="2020-12-17T20:20:13.876" v="670" actId="20577"/>
        <pc:sldMkLst>
          <pc:docMk/>
          <pc:sldMk cId="3552048626" sldId="257"/>
        </pc:sldMkLst>
        <pc:spChg chg="mod">
          <ac:chgData name="Kunj Desai" userId="S::1887280@tcs.com::7193caec-7fec-420f-9a41-2b03b0207a29" providerId="AD" clId="Web-{1E90123C-DF7B-46FE-BA53-3C64BE493216}" dt="2020-12-17T20:20:13.876" v="670" actId="20577"/>
          <ac:spMkLst>
            <pc:docMk/>
            <pc:sldMk cId="3552048626" sldId="257"/>
            <ac:spMk id="3" creationId="{5E81B676-B8F8-47B2-9E76-7BB73F3DC720}"/>
          </ac:spMkLst>
        </pc:spChg>
      </pc:sldChg>
      <pc:sldChg chg="modSp new">
        <pc:chgData name="Kunj Desai" userId="S::1887280@tcs.com::7193caec-7fec-420f-9a41-2b03b0207a29" providerId="AD" clId="Web-{1E90123C-DF7B-46FE-BA53-3C64BE493216}" dt="2020-12-17T20:14:54.384" v="476" actId="20577"/>
        <pc:sldMkLst>
          <pc:docMk/>
          <pc:sldMk cId="1180806598" sldId="258"/>
        </pc:sldMkLst>
        <pc:spChg chg="mod">
          <ac:chgData name="Kunj Desai" userId="S::1887280@tcs.com::7193caec-7fec-420f-9a41-2b03b0207a29" providerId="AD" clId="Web-{1E90123C-DF7B-46FE-BA53-3C64BE493216}" dt="2020-12-17T20:14:29.243" v="466" actId="20577"/>
          <ac:spMkLst>
            <pc:docMk/>
            <pc:sldMk cId="1180806598" sldId="258"/>
            <ac:spMk id="2" creationId="{6D427DA1-233B-4312-A115-8D98CD413AA7}"/>
          </ac:spMkLst>
        </pc:spChg>
        <pc:spChg chg="mod">
          <ac:chgData name="Kunj Desai" userId="S::1887280@tcs.com::7193caec-7fec-420f-9a41-2b03b0207a29" providerId="AD" clId="Web-{1E90123C-DF7B-46FE-BA53-3C64BE493216}" dt="2020-12-17T20:14:54.384" v="476" actId="20577"/>
          <ac:spMkLst>
            <pc:docMk/>
            <pc:sldMk cId="1180806598" sldId="258"/>
            <ac:spMk id="3" creationId="{9527289A-3EFD-4D34-97E9-1BFB87780106}"/>
          </ac:spMkLst>
        </pc:spChg>
      </pc:sldChg>
      <pc:sldChg chg="modSp new">
        <pc:chgData name="Kunj Desai" userId="S::1887280@tcs.com::7193caec-7fec-420f-9a41-2b03b0207a29" providerId="AD" clId="Web-{1E90123C-DF7B-46FE-BA53-3C64BE493216}" dt="2020-12-17T20:15:31.604" v="488" actId="20577"/>
        <pc:sldMkLst>
          <pc:docMk/>
          <pc:sldMk cId="2165219508" sldId="259"/>
        </pc:sldMkLst>
        <pc:spChg chg="mod">
          <ac:chgData name="Kunj Desai" userId="S::1887280@tcs.com::7193caec-7fec-420f-9a41-2b03b0207a29" providerId="AD" clId="Web-{1E90123C-DF7B-46FE-BA53-3C64BE493216}" dt="2020-12-17T20:15:31.604" v="488" actId="20577"/>
          <ac:spMkLst>
            <pc:docMk/>
            <pc:sldMk cId="2165219508" sldId="259"/>
            <ac:spMk id="2" creationId="{A3773CFC-A6A3-4827-A9C0-FE32661687C7}"/>
          </ac:spMkLst>
        </pc:spChg>
      </pc:sldChg>
      <pc:sldChg chg="modSp new del ord">
        <pc:chgData name="Kunj Desai" userId="S::1887280@tcs.com::7193caec-7fec-420f-9a41-2b03b0207a29" providerId="AD" clId="Web-{1E90123C-DF7B-46FE-BA53-3C64BE493216}" dt="2020-12-17T20:32:13.720" v="1307"/>
        <pc:sldMkLst>
          <pc:docMk/>
          <pc:sldMk cId="3327133454" sldId="260"/>
        </pc:sldMkLst>
        <pc:spChg chg="mod">
          <ac:chgData name="Kunj Desai" userId="S::1887280@tcs.com::7193caec-7fec-420f-9a41-2b03b0207a29" providerId="AD" clId="Web-{1E90123C-DF7B-46FE-BA53-3C64BE493216}" dt="2020-12-17T20:15:58.260" v="515" actId="20577"/>
          <ac:spMkLst>
            <pc:docMk/>
            <pc:sldMk cId="3327133454" sldId="260"/>
            <ac:spMk id="2" creationId="{B50F5A08-01D2-4C17-8E7E-C1F8436C9A96}"/>
          </ac:spMkLst>
        </pc:spChg>
      </pc:sldChg>
      <pc:sldChg chg="modSp new">
        <pc:chgData name="Kunj Desai" userId="S::1887280@tcs.com::7193caec-7fec-420f-9a41-2b03b0207a29" providerId="AD" clId="Web-{1E90123C-DF7B-46FE-BA53-3C64BE493216}" dt="2020-12-17T20:17:46.450" v="541" actId="20577"/>
        <pc:sldMkLst>
          <pc:docMk/>
          <pc:sldMk cId="2131575176" sldId="261"/>
        </pc:sldMkLst>
        <pc:spChg chg="mod">
          <ac:chgData name="Kunj Desai" userId="S::1887280@tcs.com::7193caec-7fec-420f-9a41-2b03b0207a29" providerId="AD" clId="Web-{1E90123C-DF7B-46FE-BA53-3C64BE493216}" dt="2020-12-17T20:17:46.450" v="541" actId="20577"/>
          <ac:spMkLst>
            <pc:docMk/>
            <pc:sldMk cId="2131575176" sldId="261"/>
            <ac:spMk id="2" creationId="{5C828F38-57C8-492F-A324-BCE029BBD257}"/>
          </ac:spMkLst>
        </pc:spChg>
      </pc:sldChg>
      <pc:sldChg chg="modSp new">
        <pc:chgData name="Kunj Desai" userId="S::1887280@tcs.com::7193caec-7fec-420f-9a41-2b03b0207a29" providerId="AD" clId="Web-{1E90123C-DF7B-46FE-BA53-3C64BE493216}" dt="2020-12-17T21:02:24.085" v="1308" actId="20577"/>
        <pc:sldMkLst>
          <pc:docMk/>
          <pc:sldMk cId="966094448" sldId="262"/>
        </pc:sldMkLst>
        <pc:spChg chg="mod">
          <ac:chgData name="Kunj Desai" userId="S::1887280@tcs.com::7193caec-7fec-420f-9a41-2b03b0207a29" providerId="AD" clId="Web-{1E90123C-DF7B-46FE-BA53-3C64BE493216}" dt="2020-12-17T20:18:04.045" v="556" actId="20577"/>
          <ac:spMkLst>
            <pc:docMk/>
            <pc:sldMk cId="966094448" sldId="262"/>
            <ac:spMk id="2" creationId="{3827CED5-F065-48F2-887E-B20436214BAB}"/>
          </ac:spMkLst>
        </pc:spChg>
        <pc:spChg chg="mod">
          <ac:chgData name="Kunj Desai" userId="S::1887280@tcs.com::7193caec-7fec-420f-9a41-2b03b0207a29" providerId="AD" clId="Web-{1E90123C-DF7B-46FE-BA53-3C64BE493216}" dt="2020-12-17T21:02:24.085" v="1308" actId="20577"/>
          <ac:spMkLst>
            <pc:docMk/>
            <pc:sldMk cId="966094448" sldId="262"/>
            <ac:spMk id="3" creationId="{B080378B-EBC7-4B87-8A12-F78F73C05A8C}"/>
          </ac:spMkLst>
        </pc:spChg>
      </pc:sldChg>
      <pc:sldChg chg="addSp delSp modSp new ord">
        <pc:chgData name="Kunj Desai" userId="S::1887280@tcs.com::7193caec-7fec-420f-9a41-2b03b0207a29" providerId="AD" clId="Web-{1E90123C-DF7B-46FE-BA53-3C64BE493216}" dt="2020-12-17T21:20:21.780" v="1335" actId="14100"/>
        <pc:sldMkLst>
          <pc:docMk/>
          <pc:sldMk cId="4250089102" sldId="263"/>
        </pc:sldMkLst>
        <pc:spChg chg="mod">
          <ac:chgData name="Kunj Desai" userId="S::1887280@tcs.com::7193caec-7fec-420f-9a41-2b03b0207a29" providerId="AD" clId="Web-{1E90123C-DF7B-46FE-BA53-3C64BE493216}" dt="2020-12-17T21:20:21.780" v="1335" actId="14100"/>
          <ac:spMkLst>
            <pc:docMk/>
            <pc:sldMk cId="4250089102" sldId="263"/>
            <ac:spMk id="2" creationId="{7B9D8BDF-120C-4452-B5D0-B42223B568DF}"/>
          </ac:spMkLst>
        </pc:spChg>
        <pc:spChg chg="del">
          <ac:chgData name="Kunj Desai" userId="S::1887280@tcs.com::7193caec-7fec-420f-9a41-2b03b0207a29" providerId="AD" clId="Web-{1E90123C-DF7B-46FE-BA53-3C64BE493216}" dt="2020-12-17T20:28:15.370" v="1302"/>
          <ac:spMkLst>
            <pc:docMk/>
            <pc:sldMk cId="4250089102" sldId="263"/>
            <ac:spMk id="3" creationId="{6AB778C6-E5AE-466F-B3A0-EA2C012F3508}"/>
          </ac:spMkLst>
        </pc:spChg>
        <pc:graphicFrameChg chg="add mod ord modGraphic">
          <ac:chgData name="Kunj Desai" userId="S::1887280@tcs.com::7193caec-7fec-420f-9a41-2b03b0207a29" providerId="AD" clId="Web-{1E90123C-DF7B-46FE-BA53-3C64BE493216}" dt="2020-12-17T21:20:09.014" v="1328" actId="1076"/>
          <ac:graphicFrameMkLst>
            <pc:docMk/>
            <pc:sldMk cId="4250089102" sldId="263"/>
            <ac:graphicFrameMk id="4" creationId="{0146B31C-C631-4BDF-A065-B043F4151BCE}"/>
          </ac:graphicFrameMkLst>
        </pc:graphicFrameChg>
      </pc:sldChg>
      <pc:sldChg chg="modSp new">
        <pc:chgData name="Kunj Desai" userId="S::1887280@tcs.com::7193caec-7fec-420f-9a41-2b03b0207a29" providerId="AD" clId="Web-{1E90123C-DF7B-46FE-BA53-3C64BE493216}" dt="2020-12-17T20:18:59.468" v="634" actId="20577"/>
        <pc:sldMkLst>
          <pc:docMk/>
          <pc:sldMk cId="4266263886" sldId="264"/>
        </pc:sldMkLst>
        <pc:spChg chg="mod">
          <ac:chgData name="Kunj Desai" userId="S::1887280@tcs.com::7193caec-7fec-420f-9a41-2b03b0207a29" providerId="AD" clId="Web-{1E90123C-DF7B-46FE-BA53-3C64BE493216}" dt="2020-12-17T20:18:59.468" v="634" actId="20577"/>
          <ac:spMkLst>
            <pc:docMk/>
            <pc:sldMk cId="4266263886" sldId="264"/>
            <ac:spMk id="2" creationId="{C092BE5D-D263-41C6-BE22-0E7A1B31C497}"/>
          </ac:spMkLst>
        </pc:spChg>
      </pc:sldChg>
      <pc:sldChg chg="modSp new">
        <pc:chgData name="Kunj Desai" userId="S::1887280@tcs.com::7193caec-7fec-420f-9a41-2b03b0207a29" providerId="AD" clId="Web-{1E90123C-DF7B-46FE-BA53-3C64BE493216}" dt="2020-12-17T20:19:40.094" v="657" actId="20577"/>
        <pc:sldMkLst>
          <pc:docMk/>
          <pc:sldMk cId="1898968590" sldId="265"/>
        </pc:sldMkLst>
        <pc:spChg chg="mod">
          <ac:chgData name="Kunj Desai" userId="S::1887280@tcs.com::7193caec-7fec-420f-9a41-2b03b0207a29" providerId="AD" clId="Web-{1E90123C-DF7B-46FE-BA53-3C64BE493216}" dt="2020-12-17T20:19:40.094" v="657" actId="20577"/>
          <ac:spMkLst>
            <pc:docMk/>
            <pc:sldMk cId="1898968590" sldId="265"/>
            <ac:spMk id="2" creationId="{CCA00666-35BE-469A-8D77-B8ADF042742E}"/>
          </ac:spMkLst>
        </pc:spChg>
      </pc:sldChg>
      <pc:sldChg chg="new">
        <pc:chgData name="Kunj Desai" userId="S::1887280@tcs.com::7193caec-7fec-420f-9a41-2b03b0207a29" providerId="AD" clId="Web-{1E90123C-DF7B-46FE-BA53-3C64BE493216}" dt="2020-12-17T20:19:45.266" v="659"/>
        <pc:sldMkLst>
          <pc:docMk/>
          <pc:sldMk cId="969187443" sldId="266"/>
        </pc:sldMkLst>
      </pc:sldChg>
      <pc:sldChg chg="modSp new ord">
        <pc:chgData name="Kunj Desai" userId="S::1887280@tcs.com::7193caec-7fec-420f-9a41-2b03b0207a29" providerId="AD" clId="Web-{1E90123C-DF7B-46FE-BA53-3C64BE493216}" dt="2020-12-17T20:30:27.092" v="1305" actId="20577"/>
        <pc:sldMkLst>
          <pc:docMk/>
          <pc:sldMk cId="3236899908" sldId="267"/>
        </pc:sldMkLst>
        <pc:spChg chg="mod">
          <ac:chgData name="Kunj Desai" userId="S::1887280@tcs.com::7193caec-7fec-420f-9a41-2b03b0207a29" providerId="AD" clId="Web-{1E90123C-DF7B-46FE-BA53-3C64BE493216}" dt="2020-12-17T20:30:27.092" v="1305" actId="20577"/>
          <ac:spMkLst>
            <pc:docMk/>
            <pc:sldMk cId="3236899908" sldId="267"/>
            <ac:spMk id="2" creationId="{186176CA-F5B9-4E68-8398-91E7BD3A7F2E}"/>
          </ac:spMkLst>
        </pc:spChg>
      </pc:sldChg>
    </pc:docChg>
  </pc:docChgLst>
  <pc:docChgLst>
    <pc:chgData name="Kunj Desai" userId="S::1887280@tcs.com::7193caec-7fec-420f-9a41-2b03b0207a29" providerId="AD" clId="Web-{7C69FA31-97EF-47A5-87F2-657471BC7D00}"/>
    <pc:docChg chg="addSld modSld">
      <pc:chgData name="Kunj Desai" userId="S::1887280@tcs.com::7193caec-7fec-420f-9a41-2b03b0207a29" providerId="AD" clId="Web-{7C69FA31-97EF-47A5-87F2-657471BC7D00}" dt="2020-12-17T20:04:16.960" v="33" actId="20577"/>
      <pc:docMkLst>
        <pc:docMk/>
      </pc:docMkLst>
      <pc:sldChg chg="modSp">
        <pc:chgData name="Kunj Desai" userId="S::1887280@tcs.com::7193caec-7fec-420f-9a41-2b03b0207a29" providerId="AD" clId="Web-{7C69FA31-97EF-47A5-87F2-657471BC7D00}" dt="2020-12-17T20:03:46.804" v="15" actId="20577"/>
        <pc:sldMkLst>
          <pc:docMk/>
          <pc:sldMk cId="109857222" sldId="256"/>
        </pc:sldMkLst>
        <pc:spChg chg="mod">
          <ac:chgData name="Kunj Desai" userId="S::1887280@tcs.com::7193caec-7fec-420f-9a41-2b03b0207a29" providerId="AD" clId="Web-{7C69FA31-97EF-47A5-87F2-657471BC7D00}" dt="2020-12-17T20:03:46.804" v="15" actId="20577"/>
          <ac:spMkLst>
            <pc:docMk/>
            <pc:sldMk cId="109857222" sldId="256"/>
            <ac:spMk id="3" creationId="{00000000-0000-0000-0000-000000000000}"/>
          </ac:spMkLst>
        </pc:spChg>
      </pc:sldChg>
      <pc:sldChg chg="modSp new">
        <pc:chgData name="Kunj Desai" userId="S::1887280@tcs.com::7193caec-7fec-420f-9a41-2b03b0207a29" providerId="AD" clId="Web-{7C69FA31-97EF-47A5-87F2-657471BC7D00}" dt="2020-12-17T20:04:15.914" v="31" actId="20577"/>
        <pc:sldMkLst>
          <pc:docMk/>
          <pc:sldMk cId="3552048626" sldId="257"/>
        </pc:sldMkLst>
        <pc:spChg chg="mod">
          <ac:chgData name="Kunj Desai" userId="S::1887280@tcs.com::7193caec-7fec-420f-9a41-2b03b0207a29" providerId="AD" clId="Web-{7C69FA31-97EF-47A5-87F2-657471BC7D00}" dt="2020-12-17T20:04:15.914" v="31" actId="20577"/>
          <ac:spMkLst>
            <pc:docMk/>
            <pc:sldMk cId="3552048626" sldId="257"/>
            <ac:spMk id="2" creationId="{8C028B7A-D808-4DCB-9D66-D57F1114DE52}"/>
          </ac:spMkLst>
        </pc:spChg>
      </pc:sldChg>
    </pc:docChg>
  </pc:docChgLst>
  <pc:docChgLst>
    <pc:chgData name="Saumitra Natu" userId="S::1886959@tcs.com::3f78084c-88ca-4f6a-8cdf-59e85548f50b" providerId="AD" clId="Web-{171E8FA0-BFD8-4E9B-940A-210FACC0EA16}"/>
    <pc:docChg chg="modSld">
      <pc:chgData name="Saumitra Natu" userId="S::1886959@tcs.com::3f78084c-88ca-4f6a-8cdf-59e85548f50b" providerId="AD" clId="Web-{171E8FA0-BFD8-4E9B-940A-210FACC0EA16}" dt="2020-12-17T21:12:17.504" v="650" actId="20577"/>
      <pc:docMkLst>
        <pc:docMk/>
      </pc:docMkLst>
      <pc:sldChg chg="modSp">
        <pc:chgData name="Saumitra Natu" userId="S::1886959@tcs.com::3f78084c-88ca-4f6a-8cdf-59e85548f50b" providerId="AD" clId="Web-{171E8FA0-BFD8-4E9B-940A-210FACC0EA16}" dt="2020-12-17T21:12:17.504" v="649" actId="20577"/>
        <pc:sldMkLst>
          <pc:docMk/>
          <pc:sldMk cId="2165219508" sldId="259"/>
        </pc:sldMkLst>
        <pc:spChg chg="mod">
          <ac:chgData name="Saumitra Natu" userId="S::1886959@tcs.com::3f78084c-88ca-4f6a-8cdf-59e85548f50b" providerId="AD" clId="Web-{171E8FA0-BFD8-4E9B-940A-210FACC0EA16}" dt="2020-12-17T21:12:17.504" v="649" actId="20577"/>
          <ac:spMkLst>
            <pc:docMk/>
            <pc:sldMk cId="2165219508" sldId="259"/>
            <ac:spMk id="3" creationId="{77EE67DD-119B-4B76-A4C8-64F52ABD5FCE}"/>
          </ac:spMkLst>
        </pc:spChg>
      </pc:sldChg>
    </pc:docChg>
  </pc:docChgLst>
  <pc:docChgLst>
    <pc:chgData name="Kunj Desai" userId="S::1887280@tcs.com::7193caec-7fec-420f-9a41-2b03b0207a29" providerId="AD" clId="Web-{2296525C-4D54-4872-BC1E-23C6455EBE51}"/>
    <pc:docChg chg="modSld addMainMaster delMainMaster">
      <pc:chgData name="Kunj Desai" userId="S::1887280@tcs.com::7193caec-7fec-420f-9a41-2b03b0207a29" providerId="AD" clId="Web-{2296525C-4D54-4872-BC1E-23C6455EBE51}" dt="2020-12-17T19:55:31.502" v="208" actId="20577"/>
      <pc:docMkLst>
        <pc:docMk/>
      </pc:docMkLst>
      <pc:sldChg chg="addSp delSp modSp mod setBg modClrScheme setClrOvrMap chgLayout">
        <pc:chgData name="Kunj Desai" userId="S::1887280@tcs.com::7193caec-7fec-420f-9a41-2b03b0207a29" providerId="AD" clId="Web-{2296525C-4D54-4872-BC1E-23C6455EBE51}" dt="2020-12-17T19:55:31.502" v="208" actId="20577"/>
        <pc:sldMkLst>
          <pc:docMk/>
          <pc:sldMk cId="109857222" sldId="256"/>
        </pc:sldMkLst>
        <pc:spChg chg="mod">
          <ac:chgData name="Kunj Desai" userId="S::1887280@tcs.com::7193caec-7fec-420f-9a41-2b03b0207a29" providerId="AD" clId="Web-{2296525C-4D54-4872-BC1E-23C6455EBE51}" dt="2020-12-17T19:55:30.377" v="118"/>
          <ac:spMkLst>
            <pc:docMk/>
            <pc:sldMk cId="109857222" sldId="256"/>
            <ac:spMk id="2" creationId="{00000000-0000-0000-0000-000000000000}"/>
          </ac:spMkLst>
        </pc:spChg>
        <pc:spChg chg="mod">
          <ac:chgData name="Kunj Desai" userId="S::1887280@tcs.com::7193caec-7fec-420f-9a41-2b03b0207a29" providerId="AD" clId="Web-{2296525C-4D54-4872-BC1E-23C6455EBE51}" dt="2020-12-17T19:55:31.502" v="208" actId="20577"/>
          <ac:spMkLst>
            <pc:docMk/>
            <pc:sldMk cId="109857222" sldId="256"/>
            <ac:spMk id="3" creationId="{00000000-0000-0000-0000-000000000000}"/>
          </ac:spMkLst>
        </pc:spChg>
        <pc:spChg chg="add del">
          <ac:chgData name="Kunj Desai" userId="S::1887280@tcs.com::7193caec-7fec-420f-9a41-2b03b0207a29" providerId="AD" clId="Web-{2296525C-4D54-4872-BC1E-23C6455EBE51}" dt="2020-12-17T19:55:30.377" v="118"/>
          <ac:spMkLst>
            <pc:docMk/>
            <pc:sldMk cId="109857222" sldId="256"/>
            <ac:spMk id="5" creationId="{BF642132-805A-497E-9C84-8D6774339CB3}"/>
          </ac:spMkLst>
        </pc:spChg>
        <pc:spChg chg="add del">
          <ac:chgData name="Kunj Desai" userId="S::1887280@tcs.com::7193caec-7fec-420f-9a41-2b03b0207a29" providerId="AD" clId="Web-{2296525C-4D54-4872-BC1E-23C6455EBE51}" dt="2020-12-17T19:55:30.377" v="118"/>
          <ac:spMkLst>
            <pc:docMk/>
            <pc:sldMk cId="109857222" sldId="256"/>
            <ac:spMk id="6" creationId="{F1E7F1DA-407F-41FD-AC0F-D9CAD118768B}"/>
          </ac:spMkLst>
        </pc:spChg>
        <pc:spChg chg="add del">
          <ac:chgData name="Kunj Desai" userId="S::1887280@tcs.com::7193caec-7fec-420f-9a41-2b03b0207a29" providerId="AD" clId="Web-{2296525C-4D54-4872-BC1E-23C6455EBE51}" dt="2020-12-17T19:53:46.921" v="1"/>
          <ac:spMkLst>
            <pc:docMk/>
            <pc:sldMk cId="109857222" sldId="256"/>
            <ac:spMk id="9" creationId="{2644B391-9BFE-445C-A9EC-F544BB85FBC7}"/>
          </ac:spMkLst>
        </pc:spChg>
        <pc:spChg chg="add del">
          <ac:chgData name="Kunj Desai" userId="S::1887280@tcs.com::7193caec-7fec-420f-9a41-2b03b0207a29" providerId="AD" clId="Web-{2296525C-4D54-4872-BC1E-23C6455EBE51}" dt="2020-12-17T19:53:46.921" v="1"/>
          <ac:spMkLst>
            <pc:docMk/>
            <pc:sldMk cId="109857222" sldId="256"/>
            <ac:spMk id="11" creationId="{80F26E69-87D9-4655-AE7B-280A87AA3CAD}"/>
          </ac:spMkLst>
        </pc:spChg>
        <pc:spChg chg="add del">
          <ac:chgData name="Kunj Desai" userId="S::1887280@tcs.com::7193caec-7fec-420f-9a41-2b03b0207a29" providerId="AD" clId="Web-{2296525C-4D54-4872-BC1E-23C6455EBE51}" dt="2020-12-17T19:55:23.267" v="116"/>
          <ac:spMkLst>
            <pc:docMk/>
            <pc:sldMk cId="109857222" sldId="256"/>
            <ac:spMk id="12" creationId="{0BABF38A-8A0D-492E-BD20-6CF4D46B50BD}"/>
          </ac:spMkLst>
        </pc:spChg>
        <pc:spChg chg="add del">
          <ac:chgData name="Kunj Desai" userId="S::1887280@tcs.com::7193caec-7fec-420f-9a41-2b03b0207a29" providerId="AD" clId="Web-{2296525C-4D54-4872-BC1E-23C6455EBE51}" dt="2020-12-17T19:55:30.377" v="118"/>
          <ac:spMkLst>
            <pc:docMk/>
            <pc:sldMk cId="109857222" sldId="256"/>
            <ac:spMk id="13" creationId="{8D1AA55E-40D5-461B-A5A8-4AE8AAB71B08}"/>
          </ac:spMkLst>
        </pc:spChg>
        <pc:spChg chg="add del">
          <ac:chgData name="Kunj Desai" userId="S::1887280@tcs.com::7193caec-7fec-420f-9a41-2b03b0207a29" providerId="AD" clId="Web-{2296525C-4D54-4872-BC1E-23C6455EBE51}" dt="2020-12-17T19:55:23.267" v="116"/>
          <ac:spMkLst>
            <pc:docMk/>
            <pc:sldMk cId="109857222" sldId="256"/>
            <ac:spMk id="16" creationId="{8651CFA9-6065-4243-AC48-858E359780B1}"/>
          </ac:spMkLst>
        </pc:spChg>
        <pc:spChg chg="add del">
          <ac:chgData name="Kunj Desai" userId="S::1887280@tcs.com::7193caec-7fec-420f-9a41-2b03b0207a29" providerId="AD" clId="Web-{2296525C-4D54-4872-BC1E-23C6455EBE51}" dt="2020-12-17T19:55:30.377" v="118"/>
          <ac:spMkLst>
            <pc:docMk/>
            <pc:sldMk cId="109857222" sldId="256"/>
            <ac:spMk id="17" creationId="{6CB927A4-E432-4310-9CD5-E89FF5063179}"/>
          </ac:spMkLst>
        </pc:spChg>
        <pc:spChg chg="add del">
          <ac:chgData name="Kunj Desai" userId="S::1887280@tcs.com::7193caec-7fec-420f-9a41-2b03b0207a29" providerId="AD" clId="Web-{2296525C-4D54-4872-BC1E-23C6455EBE51}" dt="2020-12-17T19:55:23.267" v="116"/>
          <ac:spMkLst>
            <pc:docMk/>
            <pc:sldMk cId="109857222" sldId="256"/>
            <ac:spMk id="18" creationId="{E8B2F707-EF35-4955-8439-F76145F3CD7E}"/>
          </ac:spMkLst>
        </pc:spChg>
        <pc:spChg chg="add del">
          <ac:chgData name="Kunj Desai" userId="S::1887280@tcs.com::7193caec-7fec-420f-9a41-2b03b0207a29" providerId="AD" clId="Web-{2296525C-4D54-4872-BC1E-23C6455EBE51}" dt="2020-12-17T19:55:30.377" v="118"/>
          <ac:spMkLst>
            <pc:docMk/>
            <pc:sldMk cId="109857222" sldId="256"/>
            <ac:spMk id="19" creationId="{E3020543-B24B-4EC4-8FFC-8DD88EEA91A8}"/>
          </ac:spMkLst>
        </pc:spChg>
        <pc:spChg chg="add del">
          <ac:chgData name="Kunj Desai" userId="S::1887280@tcs.com::7193caec-7fec-420f-9a41-2b03b0207a29" providerId="AD" clId="Web-{2296525C-4D54-4872-BC1E-23C6455EBE51}" dt="2020-12-17T19:55:23.267" v="116"/>
          <ac:spMkLst>
            <pc:docMk/>
            <pc:sldMk cId="109857222" sldId="256"/>
            <ac:spMk id="20" creationId="{BB317211-3292-43D8-8824-C090DBADA43F}"/>
          </ac:spMkLst>
        </pc:spChg>
        <pc:picChg chg="add del">
          <ac:chgData name="Kunj Desai" userId="S::1887280@tcs.com::7193caec-7fec-420f-9a41-2b03b0207a29" providerId="AD" clId="Web-{2296525C-4D54-4872-BC1E-23C6455EBE51}" dt="2020-12-17T19:53:46.921" v="1"/>
          <ac:picMkLst>
            <pc:docMk/>
            <pc:sldMk cId="109857222" sldId="256"/>
            <ac:picMk id="4" creationId="{F684722A-4C6D-426B-814D-564C74CE4705}"/>
          </ac:picMkLst>
        </pc:picChg>
        <pc:picChg chg="add mod ord">
          <ac:chgData name="Kunj Desai" userId="S::1887280@tcs.com::7193caec-7fec-420f-9a41-2b03b0207a29" providerId="AD" clId="Web-{2296525C-4D54-4872-BC1E-23C6455EBE51}" dt="2020-12-17T19:55:30.377" v="118"/>
          <ac:picMkLst>
            <pc:docMk/>
            <pc:sldMk cId="109857222" sldId="256"/>
            <ac:picMk id="7" creationId="{B4575C0C-A9E2-400E-A06C-C229D00B8D8A}"/>
          </ac:picMkLst>
        </pc:picChg>
        <pc:picChg chg="add del">
          <ac:chgData name="Kunj Desai" userId="S::1887280@tcs.com::7193caec-7fec-420f-9a41-2b03b0207a29" providerId="AD" clId="Web-{2296525C-4D54-4872-BC1E-23C6455EBE51}" dt="2020-12-17T19:55:23.267" v="116"/>
          <ac:picMkLst>
            <pc:docMk/>
            <pc:sldMk cId="109857222" sldId="256"/>
            <ac:picMk id="14" creationId="{1CB7E8AE-A3AC-4BB7-A5C6-F00EC697B265}"/>
          </ac:picMkLst>
        </pc:picChg>
        <pc:cxnChg chg="add del">
          <ac:chgData name="Kunj Desai" userId="S::1887280@tcs.com::7193caec-7fec-420f-9a41-2b03b0207a29" providerId="AD" clId="Web-{2296525C-4D54-4872-BC1E-23C6455EBE51}" dt="2020-12-17T19:55:30.377" v="118"/>
          <ac:cxnSpMkLst>
            <pc:docMk/>
            <pc:sldMk cId="109857222" sldId="256"/>
            <ac:cxnSpMk id="10" creationId="{5C05CAAB-DBA2-4548-AD5F-01BB97FBB207}"/>
          </ac:cxnSpMkLst>
        </pc:cxnChg>
        <pc:cxnChg chg="add del">
          <ac:chgData name="Kunj Desai" userId="S::1887280@tcs.com::7193caec-7fec-420f-9a41-2b03b0207a29" providerId="AD" clId="Web-{2296525C-4D54-4872-BC1E-23C6455EBE51}" dt="2020-12-17T19:55:30.377" v="118"/>
          <ac:cxnSpMkLst>
            <pc:docMk/>
            <pc:sldMk cId="109857222" sldId="256"/>
            <ac:cxnSpMk id="15" creationId="{7EB498BD-8089-4626-91EA-4978EBEF535E}"/>
          </ac:cxnSpMkLst>
        </pc:cxnChg>
      </pc:sldChg>
      <pc:sldMasterChg chg="add del addSldLayout delSldLayout">
        <pc:chgData name="Kunj Desai" userId="S::1887280@tcs.com::7193caec-7fec-420f-9a41-2b03b0207a29" providerId="AD" clId="Web-{2296525C-4D54-4872-BC1E-23C6455EBE51}" dt="2020-12-17T19:53:46.968" v="2"/>
        <pc:sldMasterMkLst>
          <pc:docMk/>
          <pc:sldMasterMk cId="2460954070" sldId="2147483660"/>
        </pc:sldMasterMkLst>
        <pc:sldLayoutChg chg="add del">
          <pc:chgData name="Kunj Desai" userId="S::1887280@tcs.com::7193caec-7fec-420f-9a41-2b03b0207a29" providerId="AD" clId="Web-{2296525C-4D54-4872-BC1E-23C6455EBE51}" dt="2020-12-17T19:53:46.968" v="2"/>
          <pc:sldLayoutMkLst>
            <pc:docMk/>
            <pc:sldMasterMk cId="2460954070" sldId="2147483660"/>
            <pc:sldLayoutMk cId="2385387890" sldId="2147483661"/>
          </pc:sldLayoutMkLst>
        </pc:sldLayoutChg>
        <pc:sldLayoutChg chg="add del">
          <pc:chgData name="Kunj Desai" userId="S::1887280@tcs.com::7193caec-7fec-420f-9a41-2b03b0207a29" providerId="AD" clId="Web-{2296525C-4D54-4872-BC1E-23C6455EBE51}" dt="2020-12-17T19:53:46.968" v="2"/>
          <pc:sldLayoutMkLst>
            <pc:docMk/>
            <pc:sldMasterMk cId="2460954070" sldId="2147483660"/>
            <pc:sldLayoutMk cId="949138452" sldId="2147483662"/>
          </pc:sldLayoutMkLst>
        </pc:sldLayoutChg>
        <pc:sldLayoutChg chg="add del">
          <pc:chgData name="Kunj Desai" userId="S::1887280@tcs.com::7193caec-7fec-420f-9a41-2b03b0207a29" providerId="AD" clId="Web-{2296525C-4D54-4872-BC1E-23C6455EBE51}" dt="2020-12-17T19:53:46.968" v="2"/>
          <pc:sldLayoutMkLst>
            <pc:docMk/>
            <pc:sldMasterMk cId="2460954070" sldId="2147483660"/>
            <pc:sldLayoutMk cId="2591524520" sldId="2147483663"/>
          </pc:sldLayoutMkLst>
        </pc:sldLayoutChg>
        <pc:sldLayoutChg chg="add del">
          <pc:chgData name="Kunj Desai" userId="S::1887280@tcs.com::7193caec-7fec-420f-9a41-2b03b0207a29" providerId="AD" clId="Web-{2296525C-4D54-4872-BC1E-23C6455EBE51}" dt="2020-12-17T19:53:46.968" v="2"/>
          <pc:sldLayoutMkLst>
            <pc:docMk/>
            <pc:sldMasterMk cId="2460954070" sldId="2147483660"/>
            <pc:sldLayoutMk cId="1203092039" sldId="2147483664"/>
          </pc:sldLayoutMkLst>
        </pc:sldLayoutChg>
        <pc:sldLayoutChg chg="add del">
          <pc:chgData name="Kunj Desai" userId="S::1887280@tcs.com::7193caec-7fec-420f-9a41-2b03b0207a29" providerId="AD" clId="Web-{2296525C-4D54-4872-BC1E-23C6455EBE51}" dt="2020-12-17T19:53:46.968" v="2"/>
          <pc:sldLayoutMkLst>
            <pc:docMk/>
            <pc:sldMasterMk cId="2460954070" sldId="2147483660"/>
            <pc:sldLayoutMk cId="3733172339" sldId="2147483665"/>
          </pc:sldLayoutMkLst>
        </pc:sldLayoutChg>
        <pc:sldLayoutChg chg="add del">
          <pc:chgData name="Kunj Desai" userId="S::1887280@tcs.com::7193caec-7fec-420f-9a41-2b03b0207a29" providerId="AD" clId="Web-{2296525C-4D54-4872-BC1E-23C6455EBE51}" dt="2020-12-17T19:53:46.968" v="2"/>
          <pc:sldLayoutMkLst>
            <pc:docMk/>
            <pc:sldMasterMk cId="2460954070" sldId="2147483660"/>
            <pc:sldLayoutMk cId="3210312558" sldId="2147483666"/>
          </pc:sldLayoutMkLst>
        </pc:sldLayoutChg>
        <pc:sldLayoutChg chg="add del">
          <pc:chgData name="Kunj Desai" userId="S::1887280@tcs.com::7193caec-7fec-420f-9a41-2b03b0207a29" providerId="AD" clId="Web-{2296525C-4D54-4872-BC1E-23C6455EBE51}" dt="2020-12-17T19:53:46.968" v="2"/>
          <pc:sldLayoutMkLst>
            <pc:docMk/>
            <pc:sldMasterMk cId="2460954070" sldId="2147483660"/>
            <pc:sldLayoutMk cId="3146388984" sldId="2147483667"/>
          </pc:sldLayoutMkLst>
        </pc:sldLayoutChg>
        <pc:sldLayoutChg chg="add del">
          <pc:chgData name="Kunj Desai" userId="S::1887280@tcs.com::7193caec-7fec-420f-9a41-2b03b0207a29" providerId="AD" clId="Web-{2296525C-4D54-4872-BC1E-23C6455EBE51}" dt="2020-12-17T19:53:46.968" v="2"/>
          <pc:sldLayoutMkLst>
            <pc:docMk/>
            <pc:sldMasterMk cId="2460954070" sldId="2147483660"/>
            <pc:sldLayoutMk cId="3171841454" sldId="2147483668"/>
          </pc:sldLayoutMkLst>
        </pc:sldLayoutChg>
        <pc:sldLayoutChg chg="add del">
          <pc:chgData name="Kunj Desai" userId="S::1887280@tcs.com::7193caec-7fec-420f-9a41-2b03b0207a29" providerId="AD" clId="Web-{2296525C-4D54-4872-BC1E-23C6455EBE51}" dt="2020-12-17T19:53:46.968" v="2"/>
          <pc:sldLayoutMkLst>
            <pc:docMk/>
            <pc:sldMasterMk cId="2460954070" sldId="2147483660"/>
            <pc:sldLayoutMk cId="1718958274" sldId="2147483669"/>
          </pc:sldLayoutMkLst>
        </pc:sldLayoutChg>
        <pc:sldLayoutChg chg="add del">
          <pc:chgData name="Kunj Desai" userId="S::1887280@tcs.com::7193caec-7fec-420f-9a41-2b03b0207a29" providerId="AD" clId="Web-{2296525C-4D54-4872-BC1E-23C6455EBE51}" dt="2020-12-17T19:53:46.968" v="2"/>
          <pc:sldLayoutMkLst>
            <pc:docMk/>
            <pc:sldMasterMk cId="2460954070" sldId="2147483660"/>
            <pc:sldLayoutMk cId="2202905451" sldId="2147483670"/>
          </pc:sldLayoutMkLst>
        </pc:sldLayoutChg>
        <pc:sldLayoutChg chg="add del">
          <pc:chgData name="Kunj Desai" userId="S::1887280@tcs.com::7193caec-7fec-420f-9a41-2b03b0207a29" providerId="AD" clId="Web-{2296525C-4D54-4872-BC1E-23C6455EBE51}" dt="2020-12-17T19:53:46.968" v="2"/>
          <pc:sldLayoutMkLst>
            <pc:docMk/>
            <pc:sldMasterMk cId="2460954070" sldId="2147483660"/>
            <pc:sldLayoutMk cId="3479445657" sldId="2147483671"/>
          </pc:sldLayoutMkLst>
        </pc:sldLayoutChg>
      </pc:sldMasterChg>
      <pc:sldMasterChg chg="add del addSldLayout delSldLayout">
        <pc:chgData name="Kunj Desai" userId="S::1887280@tcs.com::7193caec-7fec-420f-9a41-2b03b0207a29" providerId="AD" clId="Web-{2296525C-4D54-4872-BC1E-23C6455EBE51}" dt="2020-12-17T19:55:30.377" v="118"/>
        <pc:sldMasterMkLst>
          <pc:docMk/>
          <pc:sldMasterMk cId="4198424570" sldId="2147483698"/>
        </pc:sldMasterMkLst>
        <pc:sldLayoutChg chg="add del">
          <pc:chgData name="Kunj Desai" userId="S::1887280@tcs.com::7193caec-7fec-420f-9a41-2b03b0207a29" providerId="AD" clId="Web-{2296525C-4D54-4872-BC1E-23C6455EBE51}" dt="2020-12-17T19:55:30.377" v="118"/>
          <pc:sldLayoutMkLst>
            <pc:docMk/>
            <pc:sldMasterMk cId="4198424570" sldId="2147483698"/>
            <pc:sldLayoutMk cId="68089694" sldId="2147483687"/>
          </pc:sldLayoutMkLst>
        </pc:sldLayoutChg>
        <pc:sldLayoutChg chg="add del">
          <pc:chgData name="Kunj Desai" userId="S::1887280@tcs.com::7193caec-7fec-420f-9a41-2b03b0207a29" providerId="AD" clId="Web-{2296525C-4D54-4872-BC1E-23C6455EBE51}" dt="2020-12-17T19:55:30.377" v="118"/>
          <pc:sldLayoutMkLst>
            <pc:docMk/>
            <pc:sldMasterMk cId="4198424570" sldId="2147483698"/>
            <pc:sldLayoutMk cId="1599285839" sldId="2147483688"/>
          </pc:sldLayoutMkLst>
        </pc:sldLayoutChg>
        <pc:sldLayoutChg chg="add del">
          <pc:chgData name="Kunj Desai" userId="S::1887280@tcs.com::7193caec-7fec-420f-9a41-2b03b0207a29" providerId="AD" clId="Web-{2296525C-4D54-4872-BC1E-23C6455EBE51}" dt="2020-12-17T19:55:30.377" v="118"/>
          <pc:sldLayoutMkLst>
            <pc:docMk/>
            <pc:sldMasterMk cId="4198424570" sldId="2147483698"/>
            <pc:sldLayoutMk cId="4137337609" sldId="2147483689"/>
          </pc:sldLayoutMkLst>
        </pc:sldLayoutChg>
        <pc:sldLayoutChg chg="add del">
          <pc:chgData name="Kunj Desai" userId="S::1887280@tcs.com::7193caec-7fec-420f-9a41-2b03b0207a29" providerId="AD" clId="Web-{2296525C-4D54-4872-BC1E-23C6455EBE51}" dt="2020-12-17T19:55:30.377" v="118"/>
          <pc:sldLayoutMkLst>
            <pc:docMk/>
            <pc:sldMasterMk cId="4198424570" sldId="2147483698"/>
            <pc:sldLayoutMk cId="1327767619" sldId="2147483690"/>
          </pc:sldLayoutMkLst>
        </pc:sldLayoutChg>
        <pc:sldLayoutChg chg="add del">
          <pc:chgData name="Kunj Desai" userId="S::1887280@tcs.com::7193caec-7fec-420f-9a41-2b03b0207a29" providerId="AD" clId="Web-{2296525C-4D54-4872-BC1E-23C6455EBE51}" dt="2020-12-17T19:55:30.377" v="118"/>
          <pc:sldLayoutMkLst>
            <pc:docMk/>
            <pc:sldMasterMk cId="4198424570" sldId="2147483698"/>
            <pc:sldLayoutMk cId="125810199" sldId="2147483691"/>
          </pc:sldLayoutMkLst>
        </pc:sldLayoutChg>
        <pc:sldLayoutChg chg="add del">
          <pc:chgData name="Kunj Desai" userId="S::1887280@tcs.com::7193caec-7fec-420f-9a41-2b03b0207a29" providerId="AD" clId="Web-{2296525C-4D54-4872-BC1E-23C6455EBE51}" dt="2020-12-17T19:55:30.377" v="118"/>
          <pc:sldLayoutMkLst>
            <pc:docMk/>
            <pc:sldMasterMk cId="4198424570" sldId="2147483698"/>
            <pc:sldLayoutMk cId="3790488633" sldId="2147483692"/>
          </pc:sldLayoutMkLst>
        </pc:sldLayoutChg>
        <pc:sldLayoutChg chg="add del">
          <pc:chgData name="Kunj Desai" userId="S::1887280@tcs.com::7193caec-7fec-420f-9a41-2b03b0207a29" providerId="AD" clId="Web-{2296525C-4D54-4872-BC1E-23C6455EBE51}" dt="2020-12-17T19:55:30.377" v="118"/>
          <pc:sldLayoutMkLst>
            <pc:docMk/>
            <pc:sldMasterMk cId="4198424570" sldId="2147483698"/>
            <pc:sldLayoutMk cId="4231219947" sldId="2147483693"/>
          </pc:sldLayoutMkLst>
        </pc:sldLayoutChg>
        <pc:sldLayoutChg chg="add del">
          <pc:chgData name="Kunj Desai" userId="S::1887280@tcs.com::7193caec-7fec-420f-9a41-2b03b0207a29" providerId="AD" clId="Web-{2296525C-4D54-4872-BC1E-23C6455EBE51}" dt="2020-12-17T19:55:30.377" v="118"/>
          <pc:sldLayoutMkLst>
            <pc:docMk/>
            <pc:sldMasterMk cId="4198424570" sldId="2147483698"/>
            <pc:sldLayoutMk cId="490392309" sldId="2147483694"/>
          </pc:sldLayoutMkLst>
        </pc:sldLayoutChg>
        <pc:sldLayoutChg chg="add del">
          <pc:chgData name="Kunj Desai" userId="S::1887280@tcs.com::7193caec-7fec-420f-9a41-2b03b0207a29" providerId="AD" clId="Web-{2296525C-4D54-4872-BC1E-23C6455EBE51}" dt="2020-12-17T19:55:30.377" v="118"/>
          <pc:sldLayoutMkLst>
            <pc:docMk/>
            <pc:sldMasterMk cId="4198424570" sldId="2147483698"/>
            <pc:sldLayoutMk cId="3076623987" sldId="2147483695"/>
          </pc:sldLayoutMkLst>
        </pc:sldLayoutChg>
        <pc:sldLayoutChg chg="add del">
          <pc:chgData name="Kunj Desai" userId="S::1887280@tcs.com::7193caec-7fec-420f-9a41-2b03b0207a29" providerId="AD" clId="Web-{2296525C-4D54-4872-BC1E-23C6455EBE51}" dt="2020-12-17T19:55:30.377" v="118"/>
          <pc:sldLayoutMkLst>
            <pc:docMk/>
            <pc:sldMasterMk cId="4198424570" sldId="2147483698"/>
            <pc:sldLayoutMk cId="3600283007" sldId="2147483696"/>
          </pc:sldLayoutMkLst>
        </pc:sldLayoutChg>
        <pc:sldLayoutChg chg="add del">
          <pc:chgData name="Kunj Desai" userId="S::1887280@tcs.com::7193caec-7fec-420f-9a41-2b03b0207a29" providerId="AD" clId="Web-{2296525C-4D54-4872-BC1E-23C6455EBE51}" dt="2020-12-17T19:55:30.377" v="118"/>
          <pc:sldLayoutMkLst>
            <pc:docMk/>
            <pc:sldMasterMk cId="4198424570" sldId="2147483698"/>
            <pc:sldLayoutMk cId="2659089460" sldId="2147483697"/>
          </pc:sldLayoutMkLst>
        </pc:sldLayoutChg>
      </pc:sldMasterChg>
      <pc:sldMasterChg chg="add del addSldLayout delSldLayout">
        <pc:chgData name="Kunj Desai" userId="S::1887280@tcs.com::7193caec-7fec-420f-9a41-2b03b0207a29" providerId="AD" clId="Web-{2296525C-4D54-4872-BC1E-23C6455EBE51}" dt="2020-12-17T19:55:30.377" v="118"/>
        <pc:sldMasterMkLst>
          <pc:docMk/>
          <pc:sldMasterMk cId="4207665471" sldId="2147483699"/>
        </pc:sldMasterMkLst>
        <pc:sldLayoutChg chg="add del">
          <pc:chgData name="Kunj Desai" userId="S::1887280@tcs.com::7193caec-7fec-420f-9a41-2b03b0207a29" providerId="AD" clId="Web-{2296525C-4D54-4872-BC1E-23C6455EBE51}" dt="2020-12-17T19:55:30.377" v="118"/>
          <pc:sldLayoutMkLst>
            <pc:docMk/>
            <pc:sldMasterMk cId="4207665471" sldId="2147483699"/>
            <pc:sldLayoutMk cId="3604859175" sldId="2147483700"/>
          </pc:sldLayoutMkLst>
        </pc:sldLayoutChg>
        <pc:sldLayoutChg chg="add del">
          <pc:chgData name="Kunj Desai" userId="S::1887280@tcs.com::7193caec-7fec-420f-9a41-2b03b0207a29" providerId="AD" clId="Web-{2296525C-4D54-4872-BC1E-23C6455EBE51}" dt="2020-12-17T19:55:30.377" v="118"/>
          <pc:sldLayoutMkLst>
            <pc:docMk/>
            <pc:sldMasterMk cId="4207665471" sldId="2147483699"/>
            <pc:sldLayoutMk cId="151079134" sldId="2147483701"/>
          </pc:sldLayoutMkLst>
        </pc:sldLayoutChg>
        <pc:sldLayoutChg chg="add del">
          <pc:chgData name="Kunj Desai" userId="S::1887280@tcs.com::7193caec-7fec-420f-9a41-2b03b0207a29" providerId="AD" clId="Web-{2296525C-4D54-4872-BC1E-23C6455EBE51}" dt="2020-12-17T19:55:30.377" v="118"/>
          <pc:sldLayoutMkLst>
            <pc:docMk/>
            <pc:sldMasterMk cId="4207665471" sldId="2147483699"/>
            <pc:sldLayoutMk cId="3477957077" sldId="2147483702"/>
          </pc:sldLayoutMkLst>
        </pc:sldLayoutChg>
        <pc:sldLayoutChg chg="add del">
          <pc:chgData name="Kunj Desai" userId="S::1887280@tcs.com::7193caec-7fec-420f-9a41-2b03b0207a29" providerId="AD" clId="Web-{2296525C-4D54-4872-BC1E-23C6455EBE51}" dt="2020-12-17T19:55:30.377" v="118"/>
          <pc:sldLayoutMkLst>
            <pc:docMk/>
            <pc:sldMasterMk cId="4207665471" sldId="2147483699"/>
            <pc:sldLayoutMk cId="3342262404" sldId="2147483703"/>
          </pc:sldLayoutMkLst>
        </pc:sldLayoutChg>
        <pc:sldLayoutChg chg="add del">
          <pc:chgData name="Kunj Desai" userId="S::1887280@tcs.com::7193caec-7fec-420f-9a41-2b03b0207a29" providerId="AD" clId="Web-{2296525C-4D54-4872-BC1E-23C6455EBE51}" dt="2020-12-17T19:55:30.377" v="118"/>
          <pc:sldLayoutMkLst>
            <pc:docMk/>
            <pc:sldMasterMk cId="4207665471" sldId="2147483699"/>
            <pc:sldLayoutMk cId="1039950295" sldId="2147483704"/>
          </pc:sldLayoutMkLst>
        </pc:sldLayoutChg>
        <pc:sldLayoutChg chg="add del">
          <pc:chgData name="Kunj Desai" userId="S::1887280@tcs.com::7193caec-7fec-420f-9a41-2b03b0207a29" providerId="AD" clId="Web-{2296525C-4D54-4872-BC1E-23C6455EBE51}" dt="2020-12-17T19:55:30.377" v="118"/>
          <pc:sldLayoutMkLst>
            <pc:docMk/>
            <pc:sldMasterMk cId="4207665471" sldId="2147483699"/>
            <pc:sldLayoutMk cId="1122394174" sldId="2147483705"/>
          </pc:sldLayoutMkLst>
        </pc:sldLayoutChg>
        <pc:sldLayoutChg chg="add del">
          <pc:chgData name="Kunj Desai" userId="S::1887280@tcs.com::7193caec-7fec-420f-9a41-2b03b0207a29" providerId="AD" clId="Web-{2296525C-4D54-4872-BC1E-23C6455EBE51}" dt="2020-12-17T19:55:30.377" v="118"/>
          <pc:sldLayoutMkLst>
            <pc:docMk/>
            <pc:sldMasterMk cId="4207665471" sldId="2147483699"/>
            <pc:sldLayoutMk cId="4135528057" sldId="2147483706"/>
          </pc:sldLayoutMkLst>
        </pc:sldLayoutChg>
        <pc:sldLayoutChg chg="add del">
          <pc:chgData name="Kunj Desai" userId="S::1887280@tcs.com::7193caec-7fec-420f-9a41-2b03b0207a29" providerId="AD" clId="Web-{2296525C-4D54-4872-BC1E-23C6455EBE51}" dt="2020-12-17T19:55:30.377" v="118"/>
          <pc:sldLayoutMkLst>
            <pc:docMk/>
            <pc:sldMasterMk cId="4207665471" sldId="2147483699"/>
            <pc:sldLayoutMk cId="556298968" sldId="2147483707"/>
          </pc:sldLayoutMkLst>
        </pc:sldLayoutChg>
        <pc:sldLayoutChg chg="add del">
          <pc:chgData name="Kunj Desai" userId="S::1887280@tcs.com::7193caec-7fec-420f-9a41-2b03b0207a29" providerId="AD" clId="Web-{2296525C-4D54-4872-BC1E-23C6455EBE51}" dt="2020-12-17T19:55:30.377" v="118"/>
          <pc:sldLayoutMkLst>
            <pc:docMk/>
            <pc:sldMasterMk cId="4207665471" sldId="2147483699"/>
            <pc:sldLayoutMk cId="331662351" sldId="2147483708"/>
          </pc:sldLayoutMkLst>
        </pc:sldLayoutChg>
        <pc:sldLayoutChg chg="add del">
          <pc:chgData name="Kunj Desai" userId="S::1887280@tcs.com::7193caec-7fec-420f-9a41-2b03b0207a29" providerId="AD" clId="Web-{2296525C-4D54-4872-BC1E-23C6455EBE51}" dt="2020-12-17T19:55:30.377" v="118"/>
          <pc:sldLayoutMkLst>
            <pc:docMk/>
            <pc:sldMasterMk cId="4207665471" sldId="2147483699"/>
            <pc:sldLayoutMk cId="2120669613" sldId="2147483709"/>
          </pc:sldLayoutMkLst>
        </pc:sldLayoutChg>
        <pc:sldLayoutChg chg="add del">
          <pc:chgData name="Kunj Desai" userId="S::1887280@tcs.com::7193caec-7fec-420f-9a41-2b03b0207a29" providerId="AD" clId="Web-{2296525C-4D54-4872-BC1E-23C6455EBE51}" dt="2020-12-17T19:55:30.377" v="118"/>
          <pc:sldLayoutMkLst>
            <pc:docMk/>
            <pc:sldMasterMk cId="4207665471" sldId="2147483699"/>
            <pc:sldLayoutMk cId="3559311099" sldId="2147483710"/>
          </pc:sldLayoutMkLst>
        </pc:sldLayoutChg>
      </pc:sldMasterChg>
      <pc:sldMasterChg chg="add del addSldLayout delSldLayout">
        <pc:chgData name="Kunj Desai" userId="S::1887280@tcs.com::7193caec-7fec-420f-9a41-2b03b0207a29" providerId="AD" clId="Web-{2296525C-4D54-4872-BC1E-23C6455EBE51}" dt="2020-12-17T19:55:23.267" v="116"/>
        <pc:sldMasterMkLst>
          <pc:docMk/>
          <pc:sldMasterMk cId="807020246" sldId="2147483722"/>
        </pc:sldMasterMkLst>
        <pc:sldLayoutChg chg="add del">
          <pc:chgData name="Kunj Desai" userId="S::1887280@tcs.com::7193caec-7fec-420f-9a41-2b03b0207a29" providerId="AD" clId="Web-{2296525C-4D54-4872-BC1E-23C6455EBE51}" dt="2020-12-17T19:55:23.267" v="116"/>
          <pc:sldLayoutMkLst>
            <pc:docMk/>
            <pc:sldMasterMk cId="807020246" sldId="2147483722"/>
            <pc:sldLayoutMk cId="2156845284" sldId="2147483711"/>
          </pc:sldLayoutMkLst>
        </pc:sldLayoutChg>
        <pc:sldLayoutChg chg="add del">
          <pc:chgData name="Kunj Desai" userId="S::1887280@tcs.com::7193caec-7fec-420f-9a41-2b03b0207a29" providerId="AD" clId="Web-{2296525C-4D54-4872-BC1E-23C6455EBE51}" dt="2020-12-17T19:55:23.267" v="116"/>
          <pc:sldLayoutMkLst>
            <pc:docMk/>
            <pc:sldMasterMk cId="807020246" sldId="2147483722"/>
            <pc:sldLayoutMk cId="3031593615" sldId="2147483712"/>
          </pc:sldLayoutMkLst>
        </pc:sldLayoutChg>
        <pc:sldLayoutChg chg="add del">
          <pc:chgData name="Kunj Desai" userId="S::1887280@tcs.com::7193caec-7fec-420f-9a41-2b03b0207a29" providerId="AD" clId="Web-{2296525C-4D54-4872-BC1E-23C6455EBE51}" dt="2020-12-17T19:55:23.267" v="116"/>
          <pc:sldLayoutMkLst>
            <pc:docMk/>
            <pc:sldMasterMk cId="807020246" sldId="2147483722"/>
            <pc:sldLayoutMk cId="1451040626" sldId="2147483713"/>
          </pc:sldLayoutMkLst>
        </pc:sldLayoutChg>
        <pc:sldLayoutChg chg="add del">
          <pc:chgData name="Kunj Desai" userId="S::1887280@tcs.com::7193caec-7fec-420f-9a41-2b03b0207a29" providerId="AD" clId="Web-{2296525C-4D54-4872-BC1E-23C6455EBE51}" dt="2020-12-17T19:55:23.267" v="116"/>
          <pc:sldLayoutMkLst>
            <pc:docMk/>
            <pc:sldMasterMk cId="807020246" sldId="2147483722"/>
            <pc:sldLayoutMk cId="1260962499" sldId="2147483714"/>
          </pc:sldLayoutMkLst>
        </pc:sldLayoutChg>
        <pc:sldLayoutChg chg="add del">
          <pc:chgData name="Kunj Desai" userId="S::1887280@tcs.com::7193caec-7fec-420f-9a41-2b03b0207a29" providerId="AD" clId="Web-{2296525C-4D54-4872-BC1E-23C6455EBE51}" dt="2020-12-17T19:55:23.267" v="116"/>
          <pc:sldLayoutMkLst>
            <pc:docMk/>
            <pc:sldMasterMk cId="807020246" sldId="2147483722"/>
            <pc:sldLayoutMk cId="901690353" sldId="2147483715"/>
          </pc:sldLayoutMkLst>
        </pc:sldLayoutChg>
        <pc:sldLayoutChg chg="add del">
          <pc:chgData name="Kunj Desai" userId="S::1887280@tcs.com::7193caec-7fec-420f-9a41-2b03b0207a29" providerId="AD" clId="Web-{2296525C-4D54-4872-BC1E-23C6455EBE51}" dt="2020-12-17T19:55:23.267" v="116"/>
          <pc:sldLayoutMkLst>
            <pc:docMk/>
            <pc:sldMasterMk cId="807020246" sldId="2147483722"/>
            <pc:sldLayoutMk cId="1010996872" sldId="2147483716"/>
          </pc:sldLayoutMkLst>
        </pc:sldLayoutChg>
        <pc:sldLayoutChg chg="add del">
          <pc:chgData name="Kunj Desai" userId="S::1887280@tcs.com::7193caec-7fec-420f-9a41-2b03b0207a29" providerId="AD" clId="Web-{2296525C-4D54-4872-BC1E-23C6455EBE51}" dt="2020-12-17T19:55:23.267" v="116"/>
          <pc:sldLayoutMkLst>
            <pc:docMk/>
            <pc:sldMasterMk cId="807020246" sldId="2147483722"/>
            <pc:sldLayoutMk cId="647134832" sldId="2147483717"/>
          </pc:sldLayoutMkLst>
        </pc:sldLayoutChg>
        <pc:sldLayoutChg chg="add del">
          <pc:chgData name="Kunj Desai" userId="S::1887280@tcs.com::7193caec-7fec-420f-9a41-2b03b0207a29" providerId="AD" clId="Web-{2296525C-4D54-4872-BC1E-23C6455EBE51}" dt="2020-12-17T19:55:23.267" v="116"/>
          <pc:sldLayoutMkLst>
            <pc:docMk/>
            <pc:sldMasterMk cId="807020246" sldId="2147483722"/>
            <pc:sldLayoutMk cId="3246083638" sldId="2147483718"/>
          </pc:sldLayoutMkLst>
        </pc:sldLayoutChg>
        <pc:sldLayoutChg chg="add del">
          <pc:chgData name="Kunj Desai" userId="S::1887280@tcs.com::7193caec-7fec-420f-9a41-2b03b0207a29" providerId="AD" clId="Web-{2296525C-4D54-4872-BC1E-23C6455EBE51}" dt="2020-12-17T19:55:23.267" v="116"/>
          <pc:sldLayoutMkLst>
            <pc:docMk/>
            <pc:sldMasterMk cId="807020246" sldId="2147483722"/>
            <pc:sldLayoutMk cId="2410336874" sldId="2147483719"/>
          </pc:sldLayoutMkLst>
        </pc:sldLayoutChg>
        <pc:sldLayoutChg chg="add del">
          <pc:chgData name="Kunj Desai" userId="S::1887280@tcs.com::7193caec-7fec-420f-9a41-2b03b0207a29" providerId="AD" clId="Web-{2296525C-4D54-4872-BC1E-23C6455EBE51}" dt="2020-12-17T19:55:23.267" v="116"/>
          <pc:sldLayoutMkLst>
            <pc:docMk/>
            <pc:sldMasterMk cId="807020246" sldId="2147483722"/>
            <pc:sldLayoutMk cId="4010704666" sldId="2147483720"/>
          </pc:sldLayoutMkLst>
        </pc:sldLayoutChg>
        <pc:sldLayoutChg chg="add del">
          <pc:chgData name="Kunj Desai" userId="S::1887280@tcs.com::7193caec-7fec-420f-9a41-2b03b0207a29" providerId="AD" clId="Web-{2296525C-4D54-4872-BC1E-23C6455EBE51}" dt="2020-12-17T19:55:23.267" v="116"/>
          <pc:sldLayoutMkLst>
            <pc:docMk/>
            <pc:sldMasterMk cId="807020246" sldId="2147483722"/>
            <pc:sldLayoutMk cId="2245350560" sldId="2147483721"/>
          </pc:sldLayoutMkLst>
        </pc:sldLayoutChg>
      </pc:sldMasterChg>
      <pc:sldMasterChg chg="add del addSldLayout delSldLayout">
        <pc:chgData name="Kunj Desai" userId="S::1887280@tcs.com::7193caec-7fec-420f-9a41-2b03b0207a29" providerId="AD" clId="Web-{2296525C-4D54-4872-BC1E-23C6455EBE51}" dt="2020-12-17T19:53:46.921" v="1"/>
        <pc:sldMasterMkLst>
          <pc:docMk/>
          <pc:sldMasterMk cId="477493596" sldId="2147483737"/>
        </pc:sldMasterMkLst>
        <pc:sldLayoutChg chg="add del">
          <pc:chgData name="Kunj Desai" userId="S::1887280@tcs.com::7193caec-7fec-420f-9a41-2b03b0207a29" providerId="AD" clId="Web-{2296525C-4D54-4872-BC1E-23C6455EBE51}" dt="2020-12-17T19:53:46.921" v="1"/>
          <pc:sldLayoutMkLst>
            <pc:docMk/>
            <pc:sldMasterMk cId="477493596" sldId="2147483737"/>
            <pc:sldLayoutMk cId="3764748285" sldId="2147483726"/>
          </pc:sldLayoutMkLst>
        </pc:sldLayoutChg>
        <pc:sldLayoutChg chg="add del">
          <pc:chgData name="Kunj Desai" userId="S::1887280@tcs.com::7193caec-7fec-420f-9a41-2b03b0207a29" providerId="AD" clId="Web-{2296525C-4D54-4872-BC1E-23C6455EBE51}" dt="2020-12-17T19:53:46.921" v="1"/>
          <pc:sldLayoutMkLst>
            <pc:docMk/>
            <pc:sldMasterMk cId="477493596" sldId="2147483737"/>
            <pc:sldLayoutMk cId="378710153" sldId="2147483727"/>
          </pc:sldLayoutMkLst>
        </pc:sldLayoutChg>
        <pc:sldLayoutChg chg="add del">
          <pc:chgData name="Kunj Desai" userId="S::1887280@tcs.com::7193caec-7fec-420f-9a41-2b03b0207a29" providerId="AD" clId="Web-{2296525C-4D54-4872-BC1E-23C6455EBE51}" dt="2020-12-17T19:53:46.921" v="1"/>
          <pc:sldLayoutMkLst>
            <pc:docMk/>
            <pc:sldMasterMk cId="477493596" sldId="2147483737"/>
            <pc:sldLayoutMk cId="1854310671" sldId="2147483728"/>
          </pc:sldLayoutMkLst>
        </pc:sldLayoutChg>
        <pc:sldLayoutChg chg="add del">
          <pc:chgData name="Kunj Desai" userId="S::1887280@tcs.com::7193caec-7fec-420f-9a41-2b03b0207a29" providerId="AD" clId="Web-{2296525C-4D54-4872-BC1E-23C6455EBE51}" dt="2020-12-17T19:53:46.921" v="1"/>
          <pc:sldLayoutMkLst>
            <pc:docMk/>
            <pc:sldMasterMk cId="477493596" sldId="2147483737"/>
            <pc:sldLayoutMk cId="3427790199" sldId="2147483729"/>
          </pc:sldLayoutMkLst>
        </pc:sldLayoutChg>
        <pc:sldLayoutChg chg="add del">
          <pc:chgData name="Kunj Desai" userId="S::1887280@tcs.com::7193caec-7fec-420f-9a41-2b03b0207a29" providerId="AD" clId="Web-{2296525C-4D54-4872-BC1E-23C6455EBE51}" dt="2020-12-17T19:53:46.921" v="1"/>
          <pc:sldLayoutMkLst>
            <pc:docMk/>
            <pc:sldMasterMk cId="477493596" sldId="2147483737"/>
            <pc:sldLayoutMk cId="22327693" sldId="2147483730"/>
          </pc:sldLayoutMkLst>
        </pc:sldLayoutChg>
        <pc:sldLayoutChg chg="add del">
          <pc:chgData name="Kunj Desai" userId="S::1887280@tcs.com::7193caec-7fec-420f-9a41-2b03b0207a29" providerId="AD" clId="Web-{2296525C-4D54-4872-BC1E-23C6455EBE51}" dt="2020-12-17T19:53:46.921" v="1"/>
          <pc:sldLayoutMkLst>
            <pc:docMk/>
            <pc:sldMasterMk cId="477493596" sldId="2147483737"/>
            <pc:sldLayoutMk cId="1763036345" sldId="2147483731"/>
          </pc:sldLayoutMkLst>
        </pc:sldLayoutChg>
        <pc:sldLayoutChg chg="add del">
          <pc:chgData name="Kunj Desai" userId="S::1887280@tcs.com::7193caec-7fec-420f-9a41-2b03b0207a29" providerId="AD" clId="Web-{2296525C-4D54-4872-BC1E-23C6455EBE51}" dt="2020-12-17T19:53:46.921" v="1"/>
          <pc:sldLayoutMkLst>
            <pc:docMk/>
            <pc:sldMasterMk cId="477493596" sldId="2147483737"/>
            <pc:sldLayoutMk cId="3139514782" sldId="2147483732"/>
          </pc:sldLayoutMkLst>
        </pc:sldLayoutChg>
        <pc:sldLayoutChg chg="add del">
          <pc:chgData name="Kunj Desai" userId="S::1887280@tcs.com::7193caec-7fec-420f-9a41-2b03b0207a29" providerId="AD" clId="Web-{2296525C-4D54-4872-BC1E-23C6455EBE51}" dt="2020-12-17T19:53:46.921" v="1"/>
          <pc:sldLayoutMkLst>
            <pc:docMk/>
            <pc:sldMasterMk cId="477493596" sldId="2147483737"/>
            <pc:sldLayoutMk cId="4030053694" sldId="2147483733"/>
          </pc:sldLayoutMkLst>
        </pc:sldLayoutChg>
        <pc:sldLayoutChg chg="add del">
          <pc:chgData name="Kunj Desai" userId="S::1887280@tcs.com::7193caec-7fec-420f-9a41-2b03b0207a29" providerId="AD" clId="Web-{2296525C-4D54-4872-BC1E-23C6455EBE51}" dt="2020-12-17T19:53:46.921" v="1"/>
          <pc:sldLayoutMkLst>
            <pc:docMk/>
            <pc:sldMasterMk cId="477493596" sldId="2147483737"/>
            <pc:sldLayoutMk cId="2063463368" sldId="2147483734"/>
          </pc:sldLayoutMkLst>
        </pc:sldLayoutChg>
        <pc:sldLayoutChg chg="add del">
          <pc:chgData name="Kunj Desai" userId="S::1887280@tcs.com::7193caec-7fec-420f-9a41-2b03b0207a29" providerId="AD" clId="Web-{2296525C-4D54-4872-BC1E-23C6455EBE51}" dt="2020-12-17T19:53:46.921" v="1"/>
          <pc:sldLayoutMkLst>
            <pc:docMk/>
            <pc:sldMasterMk cId="477493596" sldId="2147483737"/>
            <pc:sldLayoutMk cId="3681082724" sldId="2147483735"/>
          </pc:sldLayoutMkLst>
        </pc:sldLayoutChg>
        <pc:sldLayoutChg chg="add del">
          <pc:chgData name="Kunj Desai" userId="S::1887280@tcs.com::7193caec-7fec-420f-9a41-2b03b0207a29" providerId="AD" clId="Web-{2296525C-4D54-4872-BC1E-23C6455EBE51}" dt="2020-12-17T19:53:46.921" v="1"/>
          <pc:sldLayoutMkLst>
            <pc:docMk/>
            <pc:sldMasterMk cId="477493596" sldId="2147483737"/>
            <pc:sldLayoutMk cId="490651499" sldId="2147483736"/>
          </pc:sldLayoutMkLst>
        </pc:sldLayoutChg>
      </pc:sldMasterChg>
    </pc:docChg>
  </pc:docChgLst>
  <pc:docChgLst>
    <pc:chgData name="Neel Rana" userId="S::1887295@tcs.com::657c7427-6af0-4d1a-be92-af77455c8a4a" providerId="AD" clId="Web-{A9BB514B-B861-499C-9576-5B1444E77D63}"/>
    <pc:docChg chg="modSld">
      <pc:chgData name="Neel Rana" userId="S::1887295@tcs.com::657c7427-6af0-4d1a-be92-af77455c8a4a" providerId="AD" clId="Web-{A9BB514B-B861-499C-9576-5B1444E77D63}" dt="2020-12-17T21:14:10.068" v="381"/>
      <pc:docMkLst>
        <pc:docMk/>
      </pc:docMkLst>
      <pc:sldChg chg="modSp">
        <pc:chgData name="Neel Rana" userId="S::1887295@tcs.com::657c7427-6af0-4d1a-be92-af77455c8a4a" providerId="AD" clId="Web-{A9BB514B-B861-499C-9576-5B1444E77D63}" dt="2020-12-17T21:14:10.068" v="381"/>
        <pc:sldMkLst>
          <pc:docMk/>
          <pc:sldMk cId="4250089102" sldId="263"/>
        </pc:sldMkLst>
        <pc:spChg chg="mod">
          <ac:chgData name="Neel Rana" userId="S::1887295@tcs.com::657c7427-6af0-4d1a-be92-af77455c8a4a" providerId="AD" clId="Web-{A9BB514B-B861-499C-9576-5B1444E77D63}" dt="2020-12-17T21:05:25.568" v="151" actId="1076"/>
          <ac:spMkLst>
            <pc:docMk/>
            <pc:sldMk cId="4250089102" sldId="263"/>
            <ac:spMk id="2" creationId="{7B9D8BDF-120C-4452-B5D0-B42223B568DF}"/>
          </ac:spMkLst>
        </pc:spChg>
        <pc:graphicFrameChg chg="mod modGraphic">
          <ac:chgData name="Neel Rana" userId="S::1887295@tcs.com::657c7427-6af0-4d1a-be92-af77455c8a4a" providerId="AD" clId="Web-{A9BB514B-B861-499C-9576-5B1444E77D63}" dt="2020-12-17T21:14:10.068" v="381"/>
          <ac:graphicFrameMkLst>
            <pc:docMk/>
            <pc:sldMk cId="4250089102" sldId="263"/>
            <ac:graphicFrameMk id="4" creationId="{0146B31C-C631-4BDF-A065-B043F4151BCE}"/>
          </ac:graphicFrameMkLst>
        </pc:graphicFrameChg>
      </pc:sldChg>
    </pc:docChg>
  </pc:docChgLst>
  <pc:docChgLst>
    <pc:chgData name="Saumitra Natu" userId="S::1886959@tcs.com::3f78084c-88ca-4f6a-8cdf-59e85548f50b" providerId="AD" clId="Web-{3A4256BC-709D-45A3-8596-876A580CC7A6}"/>
    <pc:docChg chg="modSld">
      <pc:chgData name="Saumitra Natu" userId="S::1886959@tcs.com::3f78084c-88ca-4f6a-8cdf-59e85548f50b" providerId="AD" clId="Web-{3A4256BC-709D-45A3-8596-876A580CC7A6}" dt="2020-12-17T21:34:24.329" v="91"/>
      <pc:docMkLst>
        <pc:docMk/>
      </pc:docMkLst>
      <pc:sldChg chg="modSp">
        <pc:chgData name="Saumitra Natu" userId="S::1886959@tcs.com::3f78084c-88ca-4f6a-8cdf-59e85548f50b" providerId="AD" clId="Web-{3A4256BC-709D-45A3-8596-876A580CC7A6}" dt="2020-12-17T21:25:25.945" v="2" actId="20577"/>
        <pc:sldMkLst>
          <pc:docMk/>
          <pc:sldMk cId="2165219508" sldId="259"/>
        </pc:sldMkLst>
        <pc:spChg chg="mod">
          <ac:chgData name="Saumitra Natu" userId="S::1886959@tcs.com::3f78084c-88ca-4f6a-8cdf-59e85548f50b" providerId="AD" clId="Web-{3A4256BC-709D-45A3-8596-876A580CC7A6}" dt="2020-12-17T21:25:25.945" v="2" actId="20577"/>
          <ac:spMkLst>
            <pc:docMk/>
            <pc:sldMk cId="2165219508" sldId="259"/>
            <ac:spMk id="3" creationId="{77EE67DD-119B-4B76-A4C8-64F52ABD5FCE}"/>
          </ac:spMkLst>
        </pc:spChg>
      </pc:sldChg>
      <pc:sldChg chg="modSp">
        <pc:chgData name="Saumitra Natu" userId="S::1886959@tcs.com::3f78084c-88ca-4f6a-8cdf-59e85548f50b" providerId="AD" clId="Web-{3A4256BC-709D-45A3-8596-876A580CC7A6}" dt="2020-12-17T21:34:24.329" v="91"/>
        <pc:sldMkLst>
          <pc:docMk/>
          <pc:sldMk cId="4250089102" sldId="263"/>
        </pc:sldMkLst>
        <pc:graphicFrameChg chg="mod modGraphic">
          <ac:chgData name="Saumitra Natu" userId="S::1886959@tcs.com::3f78084c-88ca-4f6a-8cdf-59e85548f50b" providerId="AD" clId="Web-{3A4256BC-709D-45A3-8596-876A580CC7A6}" dt="2020-12-17T21:34:24.329" v="91"/>
          <ac:graphicFrameMkLst>
            <pc:docMk/>
            <pc:sldMk cId="4250089102" sldId="263"/>
            <ac:graphicFrameMk id="4" creationId="{0146B31C-C631-4BDF-A065-B043F4151BCE}"/>
          </ac:graphicFrameMkLst>
        </pc:graphicFrameChg>
      </pc:sldChg>
    </pc:docChg>
  </pc:docChgLst>
  <pc:docChgLst>
    <pc:chgData name="Prathiksha Balakrishna" userId="22f566b1-09fe-4368-8cdb-2401203426de" providerId="ADAL" clId="{9E7D9346-446F-8544-82FA-58B276D0944C}"/>
    <pc:docChg chg="undo custSel addSld modSld">
      <pc:chgData name="Prathiksha Balakrishna" userId="22f566b1-09fe-4368-8cdb-2401203426de" providerId="ADAL" clId="{9E7D9346-446F-8544-82FA-58B276D0944C}" dt="2020-12-17T21:31:04.815" v="1816" actId="20577"/>
      <pc:docMkLst>
        <pc:docMk/>
      </pc:docMkLst>
      <pc:sldChg chg="modSp">
        <pc:chgData name="Prathiksha Balakrishna" userId="22f566b1-09fe-4368-8cdb-2401203426de" providerId="ADAL" clId="{9E7D9346-446F-8544-82FA-58B276D0944C}" dt="2020-12-17T20:39:14.427" v="1" actId="1076"/>
        <pc:sldMkLst>
          <pc:docMk/>
          <pc:sldMk cId="109857222" sldId="256"/>
        </pc:sldMkLst>
        <pc:picChg chg="mod">
          <ac:chgData name="Prathiksha Balakrishna" userId="22f566b1-09fe-4368-8cdb-2401203426de" providerId="ADAL" clId="{9E7D9346-446F-8544-82FA-58B276D0944C}" dt="2020-12-17T20:39:14.427" v="1" actId="1076"/>
          <ac:picMkLst>
            <pc:docMk/>
            <pc:sldMk cId="109857222" sldId="256"/>
            <ac:picMk id="7" creationId="{B4575C0C-A9E2-400E-A06C-C229D00B8D8A}"/>
          </ac:picMkLst>
        </pc:picChg>
      </pc:sldChg>
      <pc:sldChg chg="modSp">
        <pc:chgData name="Prathiksha Balakrishna" userId="22f566b1-09fe-4368-8cdb-2401203426de" providerId="ADAL" clId="{9E7D9346-446F-8544-82FA-58B276D0944C}" dt="2020-12-17T21:31:04.815" v="1816" actId="20577"/>
        <pc:sldMkLst>
          <pc:docMk/>
          <pc:sldMk cId="966094448" sldId="262"/>
        </pc:sldMkLst>
        <pc:spChg chg="mod">
          <ac:chgData name="Prathiksha Balakrishna" userId="22f566b1-09fe-4368-8cdb-2401203426de" providerId="ADAL" clId="{9E7D9346-446F-8544-82FA-58B276D0944C}" dt="2020-12-17T21:31:04.815" v="1816" actId="20577"/>
          <ac:spMkLst>
            <pc:docMk/>
            <pc:sldMk cId="966094448" sldId="262"/>
            <ac:spMk id="3" creationId="{B080378B-EBC7-4B87-8A12-F78F73C05A8C}"/>
          </ac:spMkLst>
        </pc:spChg>
      </pc:sldChg>
      <pc:sldChg chg="modSp new">
        <pc:chgData name="Prathiksha Balakrishna" userId="22f566b1-09fe-4368-8cdb-2401203426de" providerId="ADAL" clId="{9E7D9346-446F-8544-82FA-58B276D0944C}" dt="2020-12-17T21:12:17.538" v="1497" actId="113"/>
        <pc:sldMkLst>
          <pc:docMk/>
          <pc:sldMk cId="302592224" sldId="268"/>
        </pc:sldMkLst>
        <pc:spChg chg="mod">
          <ac:chgData name="Prathiksha Balakrishna" userId="22f566b1-09fe-4368-8cdb-2401203426de" providerId="ADAL" clId="{9E7D9346-446F-8544-82FA-58B276D0944C}" dt="2020-12-17T21:05:29.636" v="1239" actId="1076"/>
          <ac:spMkLst>
            <pc:docMk/>
            <pc:sldMk cId="302592224" sldId="268"/>
            <ac:spMk id="2" creationId="{9C46D50D-56E8-F040-BDDD-A421778D5180}"/>
          </ac:spMkLst>
        </pc:spChg>
        <pc:spChg chg="mod">
          <ac:chgData name="Prathiksha Balakrishna" userId="22f566b1-09fe-4368-8cdb-2401203426de" providerId="ADAL" clId="{9E7D9346-446F-8544-82FA-58B276D0944C}" dt="2020-12-17T21:12:17.538" v="1497" actId="113"/>
          <ac:spMkLst>
            <pc:docMk/>
            <pc:sldMk cId="302592224" sldId="268"/>
            <ac:spMk id="3" creationId="{FB887EB3-7B55-704A-8D35-65C33377722A}"/>
          </ac:spMkLst>
        </pc:spChg>
      </pc:sldChg>
      <pc:sldChg chg="modSp new">
        <pc:chgData name="Prathiksha Balakrishna" userId="22f566b1-09fe-4368-8cdb-2401203426de" providerId="ADAL" clId="{9E7D9346-446F-8544-82FA-58B276D0944C}" dt="2020-12-17T21:12:10.972" v="1496" actId="115"/>
        <pc:sldMkLst>
          <pc:docMk/>
          <pc:sldMk cId="40201261" sldId="269"/>
        </pc:sldMkLst>
        <pc:spChg chg="mod">
          <ac:chgData name="Prathiksha Balakrishna" userId="22f566b1-09fe-4368-8cdb-2401203426de" providerId="ADAL" clId="{9E7D9346-446F-8544-82FA-58B276D0944C}" dt="2020-12-17T21:06:28.207" v="1294" actId="1076"/>
          <ac:spMkLst>
            <pc:docMk/>
            <pc:sldMk cId="40201261" sldId="269"/>
            <ac:spMk id="2" creationId="{D365FD46-550A-D44F-8044-B8C6FEE99EE1}"/>
          </ac:spMkLst>
        </pc:spChg>
        <pc:spChg chg="mod">
          <ac:chgData name="Prathiksha Balakrishna" userId="22f566b1-09fe-4368-8cdb-2401203426de" providerId="ADAL" clId="{9E7D9346-446F-8544-82FA-58B276D0944C}" dt="2020-12-17T21:12:10.972" v="1496" actId="115"/>
          <ac:spMkLst>
            <pc:docMk/>
            <pc:sldMk cId="40201261" sldId="269"/>
            <ac:spMk id="3" creationId="{CF268B32-FF72-1341-8EEA-EC401E40D0D4}"/>
          </ac:spMkLst>
        </pc:spChg>
      </pc:sldChg>
      <pc:sldChg chg="modSp new">
        <pc:chgData name="Prathiksha Balakrishna" userId="22f566b1-09fe-4368-8cdb-2401203426de" providerId="ADAL" clId="{9E7D9346-446F-8544-82FA-58B276D0944C}" dt="2020-12-17T21:12:03.051" v="1495" actId="115"/>
        <pc:sldMkLst>
          <pc:docMk/>
          <pc:sldMk cId="1670288007" sldId="270"/>
        </pc:sldMkLst>
        <pc:spChg chg="mod">
          <ac:chgData name="Prathiksha Balakrishna" userId="22f566b1-09fe-4368-8cdb-2401203426de" providerId="ADAL" clId="{9E7D9346-446F-8544-82FA-58B276D0944C}" dt="2020-12-17T21:09:34.072" v="1404" actId="1076"/>
          <ac:spMkLst>
            <pc:docMk/>
            <pc:sldMk cId="1670288007" sldId="270"/>
            <ac:spMk id="2" creationId="{B0E08B74-E9BD-6C48-BFBC-3C94E86875F4}"/>
          </ac:spMkLst>
        </pc:spChg>
        <pc:spChg chg="mod">
          <ac:chgData name="Prathiksha Balakrishna" userId="22f566b1-09fe-4368-8cdb-2401203426de" providerId="ADAL" clId="{9E7D9346-446F-8544-82FA-58B276D0944C}" dt="2020-12-17T21:12:03.051" v="1495" actId="115"/>
          <ac:spMkLst>
            <pc:docMk/>
            <pc:sldMk cId="1670288007" sldId="270"/>
            <ac:spMk id="3" creationId="{D999DAD1-2816-CA4E-81F5-761D79A1C2A5}"/>
          </ac:spMkLst>
        </pc:spChg>
      </pc:sldChg>
      <pc:sldChg chg="modSp new">
        <pc:chgData name="Prathiksha Balakrishna" userId="22f566b1-09fe-4368-8cdb-2401203426de" providerId="ADAL" clId="{9E7D9346-446F-8544-82FA-58B276D0944C}" dt="2020-12-17T21:14:09.823" v="1711" actId="20577"/>
        <pc:sldMkLst>
          <pc:docMk/>
          <pc:sldMk cId="2855035496" sldId="271"/>
        </pc:sldMkLst>
        <pc:spChg chg="mod">
          <ac:chgData name="Prathiksha Balakrishna" userId="22f566b1-09fe-4368-8cdb-2401203426de" providerId="ADAL" clId="{9E7D9346-446F-8544-82FA-58B276D0944C}" dt="2020-12-17T21:11:11.433" v="1475" actId="20577"/>
          <ac:spMkLst>
            <pc:docMk/>
            <pc:sldMk cId="2855035496" sldId="271"/>
            <ac:spMk id="2" creationId="{A014B7E8-4519-884F-BDBD-D80B42044540}"/>
          </ac:spMkLst>
        </pc:spChg>
        <pc:spChg chg="mod">
          <ac:chgData name="Prathiksha Balakrishna" userId="22f566b1-09fe-4368-8cdb-2401203426de" providerId="ADAL" clId="{9E7D9346-446F-8544-82FA-58B276D0944C}" dt="2020-12-17T21:14:09.823" v="1711" actId="20577"/>
          <ac:spMkLst>
            <pc:docMk/>
            <pc:sldMk cId="2855035496" sldId="271"/>
            <ac:spMk id="3" creationId="{613EFC7A-E673-4A4A-9EFE-944F853BB410}"/>
          </ac:spMkLst>
        </pc:spChg>
      </pc:sldChg>
    </pc:docChg>
  </pc:docChgLst>
  <pc:docChgLst>
    <pc:chgData name="James Ortiz" userId="S::1887279@tcs.com::7c5adda6-a8b3-45e5-86d6-4c603d4b023c" providerId="AD" clId="Web-{F5E487E5-F409-4C9D-A0DE-600A9E4BBD8B}"/>
    <pc:docChg chg="modSld">
      <pc:chgData name="James Ortiz" userId="S::1887279@tcs.com::7c5adda6-a8b3-45e5-86d6-4c603d4b023c" providerId="AD" clId="Web-{F5E487E5-F409-4C9D-A0DE-600A9E4BBD8B}" dt="2020-12-17T21:34:44.505" v="1010" actId="20577"/>
      <pc:docMkLst>
        <pc:docMk/>
      </pc:docMkLst>
      <pc:sldChg chg="modSp">
        <pc:chgData name="James Ortiz" userId="S::1887279@tcs.com::7c5adda6-a8b3-45e5-86d6-4c603d4b023c" providerId="AD" clId="Web-{F5E487E5-F409-4C9D-A0DE-600A9E4BBD8B}" dt="2020-12-17T20:30:38.202" v="633" actId="20577"/>
        <pc:sldMkLst>
          <pc:docMk/>
          <pc:sldMk cId="1180806598" sldId="258"/>
        </pc:sldMkLst>
        <pc:spChg chg="mod">
          <ac:chgData name="James Ortiz" userId="S::1887279@tcs.com::7c5adda6-a8b3-45e5-86d6-4c603d4b023c" providerId="AD" clId="Web-{F5E487E5-F409-4C9D-A0DE-600A9E4BBD8B}" dt="2020-12-17T20:30:38.202" v="633" actId="20577"/>
          <ac:spMkLst>
            <pc:docMk/>
            <pc:sldMk cId="1180806598" sldId="258"/>
            <ac:spMk id="3" creationId="{9527289A-3EFD-4D34-97E9-1BFB87780106}"/>
          </ac:spMkLst>
        </pc:spChg>
      </pc:sldChg>
      <pc:sldChg chg="modSp">
        <pc:chgData name="James Ortiz" userId="S::1887279@tcs.com::7c5adda6-a8b3-45e5-86d6-4c603d4b023c" providerId="AD" clId="Web-{F5E487E5-F409-4C9D-A0DE-600A9E4BBD8B}" dt="2020-12-17T21:34:44.505" v="1009" actId="20577"/>
        <pc:sldMkLst>
          <pc:docMk/>
          <pc:sldMk cId="3236899908" sldId="267"/>
        </pc:sldMkLst>
        <pc:spChg chg="mod">
          <ac:chgData name="James Ortiz" userId="S::1887279@tcs.com::7c5adda6-a8b3-45e5-86d6-4c603d4b023c" providerId="AD" clId="Web-{F5E487E5-F409-4C9D-A0DE-600A9E4BBD8B}" dt="2020-12-17T21:34:44.505" v="1009" actId="20577"/>
          <ac:spMkLst>
            <pc:docMk/>
            <pc:sldMk cId="3236899908" sldId="267"/>
            <ac:spMk id="3" creationId="{1CAA76FA-0786-4DF1-9EC8-E9D3E0A92658}"/>
          </ac:spMkLst>
        </pc:spChg>
      </pc:sldChg>
    </pc:docChg>
  </pc:docChgLst>
  <pc:docChgLst>
    <pc:chgData name="Kunj Desai" userId="S::1887280@tcs.com::7193caec-7fec-420f-9a41-2b03b0207a29" providerId="AD" clId="Web-{6E1521DF-1B85-4AFC-883B-D69B40DB8A59}"/>
    <pc:docChg chg="modSld">
      <pc:chgData name="Kunj Desai" userId="S::1887280@tcs.com::7193caec-7fec-420f-9a41-2b03b0207a29" providerId="AD" clId="Web-{6E1521DF-1B85-4AFC-883B-D69B40DB8A59}" dt="2020-12-17T21:34:00.518" v="61" actId="20577"/>
      <pc:docMkLst>
        <pc:docMk/>
      </pc:docMkLst>
      <pc:sldChg chg="addSp delSp modSp">
        <pc:chgData name="Kunj Desai" userId="S::1887280@tcs.com::7193caec-7fec-420f-9a41-2b03b0207a29" providerId="AD" clId="Web-{6E1521DF-1B85-4AFC-883B-D69B40DB8A59}" dt="2020-12-17T21:30:41.545" v="8"/>
        <pc:sldMkLst>
          <pc:docMk/>
          <pc:sldMk cId="966094448" sldId="262"/>
        </pc:sldMkLst>
        <pc:picChg chg="add del mod">
          <ac:chgData name="Kunj Desai" userId="S::1887280@tcs.com::7193caec-7fec-420f-9a41-2b03b0207a29" providerId="AD" clId="Web-{6E1521DF-1B85-4AFC-883B-D69B40DB8A59}" dt="2020-12-17T21:30:36.686" v="7"/>
          <ac:picMkLst>
            <pc:docMk/>
            <pc:sldMk cId="966094448" sldId="262"/>
            <ac:picMk id="4" creationId="{B481B0F1-1355-4570-9190-82C57A834DBC}"/>
          </ac:picMkLst>
        </pc:picChg>
        <pc:picChg chg="add del mod">
          <ac:chgData name="Kunj Desai" userId="S::1887280@tcs.com::7193caec-7fec-420f-9a41-2b03b0207a29" providerId="AD" clId="Web-{6E1521DF-1B85-4AFC-883B-D69B40DB8A59}" dt="2020-12-17T21:30:41.545" v="8"/>
          <ac:picMkLst>
            <pc:docMk/>
            <pc:sldMk cId="966094448" sldId="262"/>
            <ac:picMk id="5" creationId="{953CDDA2-F972-4AA3-B40D-5142B56E45C2}"/>
          </ac:picMkLst>
        </pc:picChg>
      </pc:sldChg>
      <pc:sldChg chg="addSp modSp">
        <pc:chgData name="Kunj Desai" userId="S::1887280@tcs.com::7193caec-7fec-420f-9a41-2b03b0207a29" providerId="AD" clId="Web-{6E1521DF-1B85-4AFC-883B-D69B40DB8A59}" dt="2020-12-17T21:33:10.486" v="49" actId="20577"/>
        <pc:sldMkLst>
          <pc:docMk/>
          <pc:sldMk cId="302592224" sldId="268"/>
        </pc:sldMkLst>
        <pc:spChg chg="mod">
          <ac:chgData name="Kunj Desai" userId="S::1887280@tcs.com::7193caec-7fec-420f-9a41-2b03b0207a29" providerId="AD" clId="Web-{6E1521DF-1B85-4AFC-883B-D69B40DB8A59}" dt="2020-12-17T21:33:10.486" v="49" actId="20577"/>
          <ac:spMkLst>
            <pc:docMk/>
            <pc:sldMk cId="302592224" sldId="268"/>
            <ac:spMk id="3" creationId="{FB887EB3-7B55-704A-8D35-65C33377722A}"/>
          </ac:spMkLst>
        </pc:spChg>
        <pc:spChg chg="add mod">
          <ac:chgData name="Kunj Desai" userId="S::1887280@tcs.com::7193caec-7fec-420f-9a41-2b03b0207a29" providerId="AD" clId="Web-{6E1521DF-1B85-4AFC-883B-D69B40DB8A59}" dt="2020-12-17T21:32:52.689" v="42" actId="20577"/>
          <ac:spMkLst>
            <pc:docMk/>
            <pc:sldMk cId="302592224" sldId="268"/>
            <ac:spMk id="4" creationId="{4F4FC271-1DCE-4CC2-A55C-94522FE3CE71}"/>
          </ac:spMkLst>
        </pc:spChg>
      </pc:sldChg>
      <pc:sldChg chg="modSp">
        <pc:chgData name="Kunj Desai" userId="S::1887280@tcs.com::7193caec-7fec-420f-9a41-2b03b0207a29" providerId="AD" clId="Web-{6E1521DF-1B85-4AFC-883B-D69B40DB8A59}" dt="2020-12-17T21:34:00.518" v="60" actId="20577"/>
        <pc:sldMkLst>
          <pc:docMk/>
          <pc:sldMk cId="1670288007" sldId="270"/>
        </pc:sldMkLst>
        <pc:spChg chg="mod">
          <ac:chgData name="Kunj Desai" userId="S::1887280@tcs.com::7193caec-7fec-420f-9a41-2b03b0207a29" providerId="AD" clId="Web-{6E1521DF-1B85-4AFC-883B-D69B40DB8A59}" dt="2020-12-17T21:34:00.518" v="60" actId="20577"/>
          <ac:spMkLst>
            <pc:docMk/>
            <pc:sldMk cId="1670288007" sldId="270"/>
            <ac:spMk id="3" creationId="{D999DAD1-2816-CA4E-81F5-761D79A1C2A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12/17/2020</a:t>
            </a:fld>
            <a:endParaRPr lang="en-US"/>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3121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12/17/2020</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2776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12/17/2020</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9048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12/17/2020</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9039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12/17/2020</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76623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12/17/2020</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0028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12/17/2020</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5908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12/17/2020</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581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12/17/2020</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808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12/17/2020</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9928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12/17/2020</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3733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12/17/2020</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419842457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BF642132-805A-497E-9C84-8D6774339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F1E7F1DA-407F-41FD-AC0F-D9CAD1187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685800"/>
            <a:ext cx="47244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467600" y="1371599"/>
            <a:ext cx="3390900" cy="635146"/>
          </a:xfrm>
        </p:spPr>
        <p:txBody>
          <a:bodyPr>
            <a:normAutofit/>
          </a:bodyPr>
          <a:lstStyle/>
          <a:p>
            <a:r>
              <a:rPr lang="en-US">
                <a:solidFill>
                  <a:schemeClr val="bg2"/>
                </a:solidFill>
              </a:rPr>
              <a:t>Group 7</a:t>
            </a:r>
          </a:p>
        </p:txBody>
      </p:sp>
      <p:sp>
        <p:nvSpPr>
          <p:cNvPr id="3" name="Subtitle 2"/>
          <p:cNvSpPr>
            <a:spLocks noGrp="1"/>
          </p:cNvSpPr>
          <p:nvPr>
            <p:ph type="subTitle" idx="1"/>
          </p:nvPr>
        </p:nvSpPr>
        <p:spPr>
          <a:xfrm>
            <a:off x="7467600" y="2188234"/>
            <a:ext cx="3390900" cy="3298167"/>
          </a:xfrm>
        </p:spPr>
        <p:txBody>
          <a:bodyPr vert="horz" lIns="91440" tIns="45720" rIns="91440" bIns="45720" rtlCol="0" anchor="t">
            <a:normAutofit/>
          </a:bodyPr>
          <a:lstStyle/>
          <a:p>
            <a:r>
              <a:rPr lang="en-US" i="0">
                <a:solidFill>
                  <a:schemeClr val="bg1"/>
                </a:solidFill>
                <a:ea typeface="+mj-lt"/>
                <a:cs typeface="+mj-lt"/>
              </a:rPr>
              <a:t> Kunj Desai</a:t>
            </a:r>
            <a:endParaRPr lang="en-US">
              <a:solidFill>
                <a:schemeClr val="bg1"/>
              </a:solidFill>
            </a:endParaRPr>
          </a:p>
          <a:p>
            <a:r>
              <a:rPr lang="en-US" i="0">
                <a:solidFill>
                  <a:schemeClr val="bg1"/>
                </a:solidFill>
                <a:ea typeface="+mj-lt"/>
                <a:cs typeface="+mj-lt"/>
              </a:rPr>
              <a:t>Saumitra Natu</a:t>
            </a:r>
            <a:endParaRPr lang="en-US">
              <a:solidFill>
                <a:schemeClr val="bg1"/>
              </a:solidFill>
              <a:ea typeface="+mj-lt"/>
              <a:cs typeface="+mj-lt"/>
            </a:endParaRPr>
          </a:p>
          <a:p>
            <a:r>
              <a:rPr lang="en-US" i="0">
                <a:solidFill>
                  <a:schemeClr val="bg1"/>
                </a:solidFill>
                <a:ea typeface="+mj-lt"/>
                <a:cs typeface="+mj-lt"/>
              </a:rPr>
              <a:t>Farin Habib</a:t>
            </a:r>
            <a:endParaRPr lang="en-US">
              <a:solidFill>
                <a:schemeClr val="bg1"/>
              </a:solidFill>
            </a:endParaRPr>
          </a:p>
          <a:p>
            <a:r>
              <a:rPr lang="en-US" i="0">
                <a:solidFill>
                  <a:schemeClr val="bg1"/>
                </a:solidFill>
                <a:ea typeface="+mj-lt"/>
                <a:cs typeface="+mj-lt"/>
              </a:rPr>
              <a:t>Neel Rana</a:t>
            </a:r>
            <a:endParaRPr lang="en-US">
              <a:solidFill>
                <a:schemeClr val="bg1"/>
              </a:solidFill>
            </a:endParaRPr>
          </a:p>
          <a:p>
            <a:r>
              <a:rPr lang="en-US" i="0">
                <a:solidFill>
                  <a:schemeClr val="bg1"/>
                </a:solidFill>
                <a:ea typeface="+mj-lt"/>
                <a:cs typeface="+mj-lt"/>
              </a:rPr>
              <a:t>Prathiksha Balakrishna</a:t>
            </a:r>
            <a:endParaRPr lang="en-US">
              <a:solidFill>
                <a:schemeClr val="bg1"/>
              </a:solidFill>
            </a:endParaRPr>
          </a:p>
          <a:p>
            <a:r>
              <a:rPr lang="en-US" i="0">
                <a:solidFill>
                  <a:schemeClr val="bg1"/>
                </a:solidFill>
                <a:ea typeface="+mj-lt"/>
                <a:cs typeface="+mj-lt"/>
              </a:rPr>
              <a:t>James Ortiz</a:t>
            </a:r>
            <a:endParaRPr lang="en-US">
              <a:solidFill>
                <a:schemeClr val="bg1"/>
              </a:solidFill>
            </a:endParaRPr>
          </a:p>
        </p:txBody>
      </p:sp>
      <p:pic>
        <p:nvPicPr>
          <p:cNvPr id="7" name="Picture 3">
            <a:extLst>
              <a:ext uri="{FF2B5EF4-FFF2-40B4-BE49-F238E27FC236}">
                <a16:creationId xmlns:a16="http://schemas.microsoft.com/office/drawing/2014/main" id="{B4575C0C-A9E2-400E-A06C-C229D00B8D8A}"/>
              </a:ext>
            </a:extLst>
          </p:cNvPr>
          <p:cNvPicPr>
            <a:picLocks noChangeAspect="1"/>
          </p:cNvPicPr>
          <p:nvPr/>
        </p:nvPicPr>
        <p:blipFill rotWithShape="1">
          <a:blip r:embed="rId2"/>
          <a:srcRect l="27179" r="22820" b="-2"/>
          <a:stretch/>
        </p:blipFill>
        <p:spPr>
          <a:xfrm>
            <a:off x="38100" y="0"/>
            <a:ext cx="6096000"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8B74-E9BD-6C48-BFBC-3C94E86875F4}"/>
              </a:ext>
            </a:extLst>
          </p:cNvPr>
          <p:cNvSpPr>
            <a:spLocks noGrp="1"/>
          </p:cNvSpPr>
          <p:nvPr>
            <p:ph type="title"/>
          </p:nvPr>
        </p:nvSpPr>
        <p:spPr/>
        <p:txBody>
          <a:bodyPr/>
          <a:lstStyle/>
          <a:p>
            <a:r>
              <a:rPr lang="en-US"/>
              <a:t>SERVICES</a:t>
            </a:r>
          </a:p>
        </p:txBody>
      </p:sp>
      <p:sp>
        <p:nvSpPr>
          <p:cNvPr id="3" name="Content Placeholder 2">
            <a:extLst>
              <a:ext uri="{FF2B5EF4-FFF2-40B4-BE49-F238E27FC236}">
                <a16:creationId xmlns:a16="http://schemas.microsoft.com/office/drawing/2014/main" id="{D999DAD1-2816-CA4E-81F5-761D79A1C2A5}"/>
              </a:ext>
            </a:extLst>
          </p:cNvPr>
          <p:cNvSpPr>
            <a:spLocks noGrp="1"/>
          </p:cNvSpPr>
          <p:nvPr>
            <p:ph idx="1"/>
          </p:nvPr>
        </p:nvSpPr>
        <p:spPr/>
        <p:txBody>
          <a:bodyPr vert="horz" lIns="91440" tIns="45720" rIns="91440" bIns="45720" rtlCol="0" anchor="t">
            <a:normAutofit/>
          </a:bodyPr>
          <a:lstStyle/>
          <a:p>
            <a:r>
              <a:rPr lang="en-US" b="1"/>
              <a:t>STOCK</a:t>
            </a:r>
            <a:r>
              <a:rPr lang="en-US"/>
              <a:t>: This service helps the users to create a stock, to update the existing stock if it exists, to get the stock details by its ID, to get all the existing stocks’ details, to delete the product in the stock by its ID, if it exists.</a:t>
            </a:r>
          </a:p>
        </p:txBody>
      </p:sp>
    </p:spTree>
    <p:extLst>
      <p:ext uri="{BB962C8B-B14F-4D97-AF65-F5344CB8AC3E}">
        <p14:creationId xmlns:p14="http://schemas.microsoft.com/office/powerpoint/2010/main" val="16702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B7E8-4519-884F-BDBD-D80B42044540}"/>
              </a:ext>
            </a:extLst>
          </p:cNvPr>
          <p:cNvSpPr>
            <a:spLocks noGrp="1"/>
          </p:cNvSpPr>
          <p:nvPr>
            <p:ph type="title"/>
          </p:nvPr>
        </p:nvSpPr>
        <p:spPr/>
        <p:txBody>
          <a:bodyPr/>
          <a:lstStyle/>
          <a:p>
            <a:r>
              <a:rPr lang="en-US"/>
              <a:t>SERVICES</a:t>
            </a:r>
          </a:p>
        </p:txBody>
      </p:sp>
      <p:sp>
        <p:nvSpPr>
          <p:cNvPr id="3" name="Content Placeholder 2">
            <a:extLst>
              <a:ext uri="{FF2B5EF4-FFF2-40B4-BE49-F238E27FC236}">
                <a16:creationId xmlns:a16="http://schemas.microsoft.com/office/drawing/2014/main" id="{613EFC7A-E673-4A4A-9EFE-944F853BB410}"/>
              </a:ext>
            </a:extLst>
          </p:cNvPr>
          <p:cNvSpPr>
            <a:spLocks noGrp="1"/>
          </p:cNvSpPr>
          <p:nvPr>
            <p:ph idx="1"/>
          </p:nvPr>
        </p:nvSpPr>
        <p:spPr/>
        <p:txBody>
          <a:bodyPr vert="horz" lIns="91440" tIns="45720" rIns="91440" bIns="45720" rtlCol="0" anchor="t">
            <a:normAutofit/>
          </a:bodyPr>
          <a:lstStyle/>
          <a:p>
            <a:r>
              <a:rPr lang="en-US" b="1"/>
              <a:t>REVIEW</a:t>
            </a:r>
            <a:r>
              <a:rPr lang="en-US"/>
              <a:t>: This service helps in the users to write a review, to update the existing review, to get the review of a product by its ID, to delete the reviews, to get all the existing reviews of all the products,</a:t>
            </a:r>
          </a:p>
          <a:p>
            <a:pPr marL="457200" indent="-457200">
              <a:buFont typeface="+mj-lt"/>
              <a:buAutoNum type="arabicPeriod"/>
            </a:pPr>
            <a:endParaRPr lang="en-US"/>
          </a:p>
        </p:txBody>
      </p:sp>
    </p:spTree>
    <p:extLst>
      <p:ext uri="{BB962C8B-B14F-4D97-AF65-F5344CB8AC3E}">
        <p14:creationId xmlns:p14="http://schemas.microsoft.com/office/powerpoint/2010/main" val="285503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8BDF-120C-4452-B5D0-B42223B568DF}"/>
              </a:ext>
            </a:extLst>
          </p:cNvPr>
          <p:cNvSpPr>
            <a:spLocks noGrp="1"/>
          </p:cNvSpPr>
          <p:nvPr>
            <p:ph type="title"/>
          </p:nvPr>
        </p:nvSpPr>
        <p:spPr>
          <a:xfrm>
            <a:off x="744286" y="73630"/>
            <a:ext cx="10105653" cy="747745"/>
          </a:xfrm>
        </p:spPr>
        <p:txBody>
          <a:bodyPr>
            <a:normAutofit fontScale="90000"/>
          </a:bodyPr>
          <a:lstStyle/>
          <a:p>
            <a:br>
              <a:rPr lang="en-US"/>
            </a:br>
            <a:br>
              <a:rPr lang="en-US"/>
            </a:br>
            <a:r>
              <a:rPr lang="en-US"/>
              <a:t>Roles</a:t>
            </a:r>
          </a:p>
        </p:txBody>
      </p:sp>
      <p:graphicFrame>
        <p:nvGraphicFramePr>
          <p:cNvPr id="4" name="Table 4">
            <a:extLst>
              <a:ext uri="{FF2B5EF4-FFF2-40B4-BE49-F238E27FC236}">
                <a16:creationId xmlns:a16="http://schemas.microsoft.com/office/drawing/2014/main" id="{0146B31C-C631-4BDF-A065-B043F4151BCE}"/>
              </a:ext>
            </a:extLst>
          </p:cNvPr>
          <p:cNvGraphicFramePr>
            <a:graphicFrameLocks noGrp="1"/>
          </p:cNvGraphicFramePr>
          <p:nvPr>
            <p:ph idx="1"/>
            <p:extLst>
              <p:ext uri="{D42A27DB-BD31-4B8C-83A1-F6EECF244321}">
                <p14:modId xmlns:p14="http://schemas.microsoft.com/office/powerpoint/2010/main" val="4130329367"/>
              </p:ext>
            </p:extLst>
          </p:nvPr>
        </p:nvGraphicFramePr>
        <p:xfrm>
          <a:off x="748862" y="1064173"/>
          <a:ext cx="10231615" cy="5453223"/>
        </p:xfrm>
        <a:graphic>
          <a:graphicData uri="http://schemas.openxmlformats.org/drawingml/2006/table">
            <a:tbl>
              <a:tblPr firstRow="1" bandRow="1">
                <a:tableStyleId>{5C22544A-7EE6-4342-B048-85BDC9FD1C3A}</a:tableStyleId>
              </a:tblPr>
              <a:tblGrid>
                <a:gridCol w="3736854">
                  <a:extLst>
                    <a:ext uri="{9D8B030D-6E8A-4147-A177-3AD203B41FA5}">
                      <a16:colId xmlns:a16="http://schemas.microsoft.com/office/drawing/2014/main" val="1392747805"/>
                    </a:ext>
                  </a:extLst>
                </a:gridCol>
                <a:gridCol w="6494761">
                  <a:extLst>
                    <a:ext uri="{9D8B030D-6E8A-4147-A177-3AD203B41FA5}">
                      <a16:colId xmlns:a16="http://schemas.microsoft.com/office/drawing/2014/main" val="2365693925"/>
                    </a:ext>
                  </a:extLst>
                </a:gridCol>
              </a:tblGrid>
              <a:tr h="277888">
                <a:tc>
                  <a:txBody>
                    <a:bodyPr/>
                    <a:lstStyle/>
                    <a:p>
                      <a:pPr lvl="0">
                        <a:buNone/>
                      </a:pPr>
                      <a:r>
                        <a:rPr lang="en-US" sz="1200" b="0" i="0" u="none" strike="noStrike" noProof="0">
                          <a:latin typeface="Gill Sans MT"/>
                        </a:rPr>
                        <a:t>Name</a:t>
                      </a:r>
                      <a:endParaRPr lang="en-US" sz="1200"/>
                    </a:p>
                  </a:txBody>
                  <a:tcPr/>
                </a:tc>
                <a:tc>
                  <a:txBody>
                    <a:bodyPr/>
                    <a:lstStyle/>
                    <a:p>
                      <a:pPr lvl="0">
                        <a:buNone/>
                      </a:pPr>
                      <a:r>
                        <a:rPr lang="en-US" sz="1200" b="0" i="0" u="none" strike="noStrike" noProof="0">
                          <a:latin typeface="Gill Sans MT"/>
                        </a:rPr>
                        <a:t>Work done</a:t>
                      </a:r>
                      <a:endParaRPr lang="en-US" sz="1200"/>
                    </a:p>
                  </a:txBody>
                  <a:tcPr/>
                </a:tc>
                <a:extLst>
                  <a:ext uri="{0D108BD9-81ED-4DB2-BD59-A6C34878D82A}">
                    <a16:rowId xmlns:a16="http://schemas.microsoft.com/office/drawing/2014/main" val="2873450577"/>
                  </a:ext>
                </a:extLst>
              </a:tr>
              <a:tr h="1293251">
                <a:tc>
                  <a:txBody>
                    <a:bodyPr/>
                    <a:lstStyle/>
                    <a:p>
                      <a:pPr lvl="0">
                        <a:buNone/>
                      </a:pPr>
                      <a:r>
                        <a:rPr lang="en-US" sz="1200" b="0" i="0" u="none" strike="noStrike" noProof="0">
                          <a:latin typeface="Gill Sans MT"/>
                        </a:rPr>
                        <a:t>Kunj Desai</a:t>
                      </a:r>
                      <a:endParaRPr lang="en-US" sz="1200"/>
                    </a:p>
                  </a:txBody>
                  <a:tcPr/>
                </a:tc>
                <a:tc>
                  <a:txBody>
                    <a:bodyPr/>
                    <a:lstStyle/>
                    <a:p>
                      <a:pPr marL="285750" lvl="0" indent="-285750" algn="l">
                        <a:lnSpc>
                          <a:spcPct val="100000"/>
                        </a:lnSpc>
                        <a:spcBef>
                          <a:spcPts val="0"/>
                        </a:spcBef>
                        <a:spcAft>
                          <a:spcPts val="0"/>
                        </a:spcAft>
                        <a:buFont typeface="Wingdings"/>
                        <a:buChar char="v"/>
                      </a:pPr>
                      <a:r>
                        <a:rPr lang="en-US" sz="1200" b="0" i="0" u="none" strike="noStrike" noProof="0">
                          <a:latin typeface="Gill Sans MT"/>
                        </a:rPr>
                        <a:t>Created services, Controllers in backend.</a:t>
                      </a:r>
                      <a:endParaRPr lang="en-US" sz="1200"/>
                    </a:p>
                    <a:p>
                      <a:pPr marL="285750" lvl="0" indent="-285750" algn="l">
                        <a:lnSpc>
                          <a:spcPct val="100000"/>
                        </a:lnSpc>
                        <a:spcBef>
                          <a:spcPts val="0"/>
                        </a:spcBef>
                        <a:spcAft>
                          <a:spcPts val="0"/>
                        </a:spcAft>
                        <a:buFont typeface="Wingdings"/>
                        <a:buChar char="v"/>
                      </a:pPr>
                      <a:r>
                        <a:rPr lang="en-US" sz="1200" b="0" i="0" u="none" strike="noStrike" noProof="0">
                          <a:latin typeface="Gill Sans MT"/>
                        </a:rPr>
                        <a:t>Created Microservices, docker files.</a:t>
                      </a:r>
                      <a:endParaRPr lang="en-US" sz="1200"/>
                    </a:p>
                    <a:p>
                      <a:pPr marL="285750" lvl="0" indent="-285750" algn="l">
                        <a:lnSpc>
                          <a:spcPct val="100000"/>
                        </a:lnSpc>
                        <a:spcBef>
                          <a:spcPts val="0"/>
                        </a:spcBef>
                        <a:spcAft>
                          <a:spcPts val="0"/>
                        </a:spcAft>
                        <a:buFont typeface="Wingdings"/>
                        <a:buChar char="v"/>
                      </a:pPr>
                      <a:r>
                        <a:rPr lang="en-US" sz="1200" b="0" i="0" u="none" strike="noStrike" noProof="0">
                          <a:latin typeface="Gill Sans MT"/>
                        </a:rPr>
                        <a:t>Creating project structure for front-end back-end. </a:t>
                      </a:r>
                      <a:endParaRPr lang="en-US" sz="1200"/>
                    </a:p>
                    <a:p>
                      <a:pPr marL="285750" lvl="0" indent="-285750" algn="l">
                        <a:lnSpc>
                          <a:spcPct val="100000"/>
                        </a:lnSpc>
                        <a:spcBef>
                          <a:spcPts val="0"/>
                        </a:spcBef>
                        <a:spcAft>
                          <a:spcPts val="0"/>
                        </a:spcAft>
                        <a:buFont typeface="Wingdings"/>
                        <a:buChar char="v"/>
                      </a:pPr>
                      <a:r>
                        <a:rPr lang="en-US" sz="1200" b="0" i="0" u="none" strike="noStrike" noProof="0">
                          <a:latin typeface="Gill Sans MT"/>
                        </a:rPr>
                        <a:t>CSS, login-sign pages in front-end.</a:t>
                      </a:r>
                      <a:endParaRPr lang="en-US" sz="1200"/>
                    </a:p>
                    <a:p>
                      <a:pPr marL="285750" lvl="0" indent="-285750" algn="l">
                        <a:lnSpc>
                          <a:spcPct val="100000"/>
                        </a:lnSpc>
                        <a:spcBef>
                          <a:spcPts val="0"/>
                        </a:spcBef>
                        <a:spcAft>
                          <a:spcPts val="0"/>
                        </a:spcAft>
                        <a:buFont typeface="Wingdings"/>
                        <a:buChar char="v"/>
                      </a:pPr>
                      <a:r>
                        <a:rPr lang="en-US" sz="1200" b="0" i="0" u="none" strike="noStrike" noProof="0">
                          <a:latin typeface="Gill Sans MT"/>
                        </a:rPr>
                        <a:t>Authentication for front-end.</a:t>
                      </a:r>
                      <a:endParaRPr lang="en-US" sz="1200"/>
                    </a:p>
                    <a:p>
                      <a:pPr marL="285750" lvl="0" indent="-285750">
                        <a:buFont typeface="Wingdings"/>
                        <a:buChar char="v"/>
                      </a:pPr>
                      <a:r>
                        <a:rPr lang="en-US" sz="1200" b="0" i="0" u="none" strike="noStrike" noProof="0">
                          <a:latin typeface="Gill Sans MT"/>
                        </a:rPr>
                        <a:t>End-to-end integration/Testing and bug fixing.</a:t>
                      </a:r>
                      <a:endParaRPr lang="en-US" sz="1200"/>
                    </a:p>
                  </a:txBody>
                  <a:tcPr/>
                </a:tc>
                <a:extLst>
                  <a:ext uri="{0D108BD9-81ED-4DB2-BD59-A6C34878D82A}">
                    <a16:rowId xmlns:a16="http://schemas.microsoft.com/office/drawing/2014/main" val="876892045"/>
                  </a:ext>
                </a:extLst>
              </a:tr>
              <a:tr h="1090178">
                <a:tc>
                  <a:txBody>
                    <a:bodyPr/>
                    <a:lstStyle/>
                    <a:p>
                      <a:pPr lvl="0">
                        <a:buNone/>
                      </a:pPr>
                      <a:r>
                        <a:rPr lang="en-US" sz="1200" b="0" i="0" u="none" strike="noStrike" noProof="0">
                          <a:latin typeface="Gill Sans MT"/>
                        </a:rPr>
                        <a:t>Saumitra Natu</a:t>
                      </a:r>
                      <a:endParaRPr lang="en-US" sz="1200"/>
                    </a:p>
                  </a:txBody>
                  <a:tcPr/>
                </a:tc>
                <a:tc>
                  <a:txBody>
                    <a:bodyPr/>
                    <a:lstStyle/>
                    <a:p>
                      <a:pPr marL="285750" lvl="0" indent="-285750" algn="l">
                        <a:lnSpc>
                          <a:spcPct val="100000"/>
                        </a:lnSpc>
                        <a:spcBef>
                          <a:spcPts val="0"/>
                        </a:spcBef>
                        <a:spcAft>
                          <a:spcPts val="0"/>
                        </a:spcAft>
                        <a:buFont typeface="Wingdings"/>
                        <a:buChar char="v"/>
                      </a:pPr>
                      <a:r>
                        <a:rPr lang="en-US" sz="1200" b="0" i="0" u="none" strike="noStrike" noProof="0">
                          <a:latin typeface="Gill Sans MT"/>
                        </a:rPr>
                        <a:t>Worked on front-end by creating the react pages.</a:t>
                      </a:r>
                    </a:p>
                    <a:p>
                      <a:pPr marL="285750" lvl="0" indent="-285750" algn="l">
                        <a:lnSpc>
                          <a:spcPct val="100000"/>
                        </a:lnSpc>
                        <a:spcBef>
                          <a:spcPts val="0"/>
                        </a:spcBef>
                        <a:spcAft>
                          <a:spcPts val="0"/>
                        </a:spcAft>
                        <a:buFont typeface="Wingdings"/>
                        <a:buChar char="v"/>
                      </a:pPr>
                      <a:r>
                        <a:rPr lang="en-US" sz="1200" b="0" i="0" u="none" strike="noStrike" noProof="0">
                          <a:latin typeface="Gill Sans MT"/>
                        </a:rPr>
                        <a:t>Added Authentication using Redux.</a:t>
                      </a:r>
                    </a:p>
                    <a:p>
                      <a:pPr marL="285750" lvl="0" indent="-285750" algn="l">
                        <a:lnSpc>
                          <a:spcPct val="100000"/>
                        </a:lnSpc>
                        <a:spcBef>
                          <a:spcPts val="0"/>
                        </a:spcBef>
                        <a:spcAft>
                          <a:spcPts val="0"/>
                        </a:spcAft>
                        <a:buFont typeface="Wingdings"/>
                        <a:buChar char="v"/>
                      </a:pPr>
                      <a:r>
                        <a:rPr lang="en-US" sz="1200" b="0" i="0" u="none" strike="noStrike" noProof="0">
                          <a:latin typeface="Gill Sans MT"/>
                        </a:rPr>
                        <a:t>Integrated front-end code.</a:t>
                      </a:r>
                      <a:endParaRPr lang="en-US" sz="1200"/>
                    </a:p>
                    <a:p>
                      <a:pPr marL="285750" lvl="0" indent="-285750" algn="l">
                        <a:lnSpc>
                          <a:spcPct val="100000"/>
                        </a:lnSpc>
                        <a:spcBef>
                          <a:spcPts val="0"/>
                        </a:spcBef>
                        <a:spcAft>
                          <a:spcPts val="0"/>
                        </a:spcAft>
                        <a:buFont typeface="Wingdings"/>
                        <a:buChar char="v"/>
                      </a:pPr>
                      <a:r>
                        <a:rPr lang="en-US" sz="1200" b="0" i="0" u="none" strike="noStrike" noProof="0">
                          <a:latin typeface="Gill Sans MT"/>
                        </a:rPr>
                        <a:t>Tested front-end.</a:t>
                      </a:r>
                      <a:endParaRPr lang="en-US" sz="1200"/>
                    </a:p>
                    <a:p>
                      <a:pPr marL="285750" lvl="0" indent="-285750">
                        <a:buFont typeface="Wingdings"/>
                        <a:buChar char="v"/>
                      </a:pPr>
                      <a:r>
                        <a:rPr lang="en-US" sz="1200" b="0" i="0" u="none" strike="noStrike" noProof="0">
                          <a:latin typeface="Gill Sans MT"/>
                        </a:rPr>
                        <a:t>End-to-end testing/debugging.</a:t>
                      </a:r>
                    </a:p>
                    <a:p>
                      <a:pPr marL="285750" lvl="0" indent="-285750">
                        <a:buFont typeface="Wingdings"/>
                        <a:buChar char="v"/>
                      </a:pPr>
                      <a:r>
                        <a:rPr lang="en-US" sz="1200" b="0" i="0" u="none" strike="noStrike" noProof="0">
                          <a:latin typeface="Gill Sans MT"/>
                        </a:rPr>
                        <a:t>Merged front-end and back-end code.</a:t>
                      </a:r>
                    </a:p>
                  </a:txBody>
                  <a:tcPr/>
                </a:tc>
                <a:extLst>
                  <a:ext uri="{0D108BD9-81ED-4DB2-BD59-A6C34878D82A}">
                    <a16:rowId xmlns:a16="http://schemas.microsoft.com/office/drawing/2014/main" val="3243620104"/>
                  </a:ext>
                </a:extLst>
              </a:tr>
              <a:tr h="684034">
                <a:tc>
                  <a:txBody>
                    <a:bodyPr/>
                    <a:lstStyle/>
                    <a:p>
                      <a:pPr lvl="0">
                        <a:buNone/>
                      </a:pPr>
                      <a:r>
                        <a:rPr lang="en-US" sz="1200" b="0" i="0" u="none" strike="noStrike" noProof="0">
                          <a:latin typeface="Gill Sans MT"/>
                        </a:rPr>
                        <a:t>James Ortiz</a:t>
                      </a:r>
                      <a:endParaRPr lang="en-US" sz="1200"/>
                    </a:p>
                  </a:txBody>
                  <a:tcPr/>
                </a:tc>
                <a:tc>
                  <a:txBody>
                    <a:bodyPr/>
                    <a:lstStyle/>
                    <a:p>
                      <a:pPr marL="285750" lvl="0" indent="-285750" algn="l">
                        <a:lnSpc>
                          <a:spcPct val="100000"/>
                        </a:lnSpc>
                        <a:spcBef>
                          <a:spcPts val="0"/>
                        </a:spcBef>
                        <a:spcAft>
                          <a:spcPts val="0"/>
                        </a:spcAft>
                        <a:buFont typeface="Wingdings"/>
                        <a:buChar char="v"/>
                      </a:pPr>
                      <a:r>
                        <a:rPr lang="en-US" sz="1200" b="0" i="0" u="none" strike="noStrike" noProof="0">
                          <a:latin typeface="Gill Sans MT"/>
                        </a:rPr>
                        <a:t>Created models.</a:t>
                      </a:r>
                      <a:endParaRPr lang="en-US" sz="1200"/>
                    </a:p>
                    <a:p>
                      <a:pPr marL="285750" lvl="0" indent="-285750" algn="l">
                        <a:lnSpc>
                          <a:spcPct val="100000"/>
                        </a:lnSpc>
                        <a:spcBef>
                          <a:spcPts val="0"/>
                        </a:spcBef>
                        <a:spcAft>
                          <a:spcPts val="0"/>
                        </a:spcAft>
                        <a:buFont typeface="Wingdings"/>
                        <a:buChar char="v"/>
                      </a:pPr>
                      <a:r>
                        <a:rPr lang="en-US" sz="1200" b="0" i="0" u="none" strike="noStrike" noProof="0">
                          <a:latin typeface="Gill Sans MT"/>
                        </a:rPr>
                        <a:t>Testing API using postman.</a:t>
                      </a:r>
                      <a:endParaRPr lang="en-US" sz="1200"/>
                    </a:p>
                    <a:p>
                      <a:pPr marL="285750" lvl="0" indent="-285750">
                        <a:buFont typeface="Wingdings"/>
                        <a:buChar char="v"/>
                      </a:pPr>
                      <a:r>
                        <a:rPr lang="en-US" sz="1200" b="0" i="0" u="none" strike="noStrike" noProof="0">
                          <a:latin typeface="Gill Sans MT"/>
                        </a:rPr>
                        <a:t>Bug fixing.</a:t>
                      </a:r>
                      <a:endParaRPr lang="en-US" sz="1200"/>
                    </a:p>
                  </a:txBody>
                  <a:tcPr/>
                </a:tc>
                <a:extLst>
                  <a:ext uri="{0D108BD9-81ED-4DB2-BD59-A6C34878D82A}">
                    <a16:rowId xmlns:a16="http://schemas.microsoft.com/office/drawing/2014/main" val="3794294041"/>
                  </a:ext>
                </a:extLst>
              </a:tr>
              <a:tr h="684034">
                <a:tc>
                  <a:txBody>
                    <a:bodyPr/>
                    <a:lstStyle/>
                    <a:p>
                      <a:pPr lvl="0">
                        <a:buNone/>
                      </a:pPr>
                      <a:r>
                        <a:rPr lang="en-US" sz="1200" b="0" i="0" u="none" strike="noStrike" noProof="0">
                          <a:latin typeface="Gill Sans MT"/>
                        </a:rPr>
                        <a:t>Farin Habib</a:t>
                      </a:r>
                      <a:endParaRPr lang="en-US" sz="1200"/>
                    </a:p>
                  </a:txBody>
                  <a:tcPr/>
                </a:tc>
                <a:tc>
                  <a:txBody>
                    <a:bodyPr/>
                    <a:lstStyle/>
                    <a:p>
                      <a:pPr marL="285750" lvl="0" indent="-285750" algn="l">
                        <a:lnSpc>
                          <a:spcPct val="100000"/>
                        </a:lnSpc>
                        <a:spcBef>
                          <a:spcPts val="0"/>
                        </a:spcBef>
                        <a:spcAft>
                          <a:spcPts val="0"/>
                        </a:spcAft>
                        <a:buFont typeface="Wingdings"/>
                        <a:buChar char="v"/>
                      </a:pPr>
                      <a:r>
                        <a:rPr lang="en-US" sz="1200" b="0" i="0" u="none" strike="noStrike" noProof="0">
                          <a:latin typeface="Gill Sans MT"/>
                        </a:rPr>
                        <a:t>Worked on front-end.</a:t>
                      </a:r>
                      <a:endParaRPr lang="en-US" sz="1200"/>
                    </a:p>
                    <a:p>
                      <a:pPr marL="285750" lvl="0" indent="-285750" algn="l">
                        <a:lnSpc>
                          <a:spcPct val="100000"/>
                        </a:lnSpc>
                        <a:spcBef>
                          <a:spcPts val="0"/>
                        </a:spcBef>
                        <a:spcAft>
                          <a:spcPts val="0"/>
                        </a:spcAft>
                        <a:buFont typeface="Wingdings"/>
                        <a:buChar char="v"/>
                      </a:pPr>
                      <a:r>
                        <a:rPr lang="en-US" sz="1200" b="0" i="0" u="none" strike="noStrike" noProof="0"/>
                        <a:t>Added Authentication using Redux</a:t>
                      </a:r>
                      <a:endParaRPr lang="en-US" sz="1200" b="0" i="0" u="none" strike="noStrike" noProof="0">
                        <a:latin typeface="Gill Sans MT"/>
                      </a:endParaRPr>
                    </a:p>
                    <a:p>
                      <a:pPr marL="285750" lvl="0" indent="-285750" algn="l">
                        <a:lnSpc>
                          <a:spcPct val="100000"/>
                        </a:lnSpc>
                        <a:spcBef>
                          <a:spcPts val="0"/>
                        </a:spcBef>
                        <a:spcAft>
                          <a:spcPts val="0"/>
                        </a:spcAft>
                        <a:buFont typeface="Wingdings"/>
                        <a:buChar char="v"/>
                      </a:pPr>
                      <a:r>
                        <a:rPr lang="en-US" sz="1200" b="0" i="0" u="none" strike="noStrike" noProof="0">
                          <a:latin typeface="Gill Sans MT"/>
                        </a:rPr>
                        <a:t>Creating pages.</a:t>
                      </a:r>
                      <a:endParaRPr lang="en-US" sz="1200"/>
                    </a:p>
                    <a:p>
                      <a:pPr marL="285750" lvl="0" indent="-285750">
                        <a:buFont typeface="Wingdings"/>
                        <a:buChar char="v"/>
                      </a:pPr>
                      <a:r>
                        <a:rPr lang="en-US" sz="1200" b="0" i="0" u="none" strike="noStrike" noProof="0">
                          <a:latin typeface="Gill Sans MT"/>
                        </a:rPr>
                        <a:t>Testing front-end.</a:t>
                      </a:r>
                      <a:endParaRPr lang="en-US" sz="1200"/>
                    </a:p>
                  </a:txBody>
                  <a:tcPr/>
                </a:tc>
                <a:extLst>
                  <a:ext uri="{0D108BD9-81ED-4DB2-BD59-A6C34878D82A}">
                    <a16:rowId xmlns:a16="http://schemas.microsoft.com/office/drawing/2014/main" val="1844636255"/>
                  </a:ext>
                </a:extLst>
              </a:tr>
              <a:tr h="480961">
                <a:tc>
                  <a:txBody>
                    <a:bodyPr/>
                    <a:lstStyle/>
                    <a:p>
                      <a:pPr lvl="0">
                        <a:buNone/>
                      </a:pPr>
                      <a:r>
                        <a:rPr lang="en-US" sz="1200" b="0" i="0" u="none" strike="noStrike" noProof="0">
                          <a:latin typeface="Gill Sans MT"/>
                        </a:rPr>
                        <a:t>Prathiksha Balakrishna</a:t>
                      </a:r>
                      <a:endParaRPr lang="en-US" sz="1200"/>
                    </a:p>
                  </a:txBody>
                  <a:tcPr/>
                </a:tc>
                <a:tc>
                  <a:txBody>
                    <a:bodyPr/>
                    <a:lstStyle/>
                    <a:p>
                      <a:pPr marL="285750" lvl="0" indent="-285750" algn="l">
                        <a:lnSpc>
                          <a:spcPct val="100000"/>
                        </a:lnSpc>
                        <a:spcBef>
                          <a:spcPts val="0"/>
                        </a:spcBef>
                        <a:spcAft>
                          <a:spcPts val="0"/>
                        </a:spcAft>
                        <a:buFont typeface="Wingdings"/>
                        <a:buChar char="v"/>
                      </a:pPr>
                      <a:r>
                        <a:rPr lang="en-US" sz="1200" b="0" i="0" u="none" strike="noStrike" noProof="0">
                          <a:latin typeface="Gill Sans MT"/>
                        </a:rPr>
                        <a:t>Creating Repository.</a:t>
                      </a:r>
                      <a:endParaRPr lang="en-US" sz="1200"/>
                    </a:p>
                    <a:p>
                      <a:pPr marL="285750" lvl="0" indent="-285750">
                        <a:buFont typeface="Wingdings"/>
                        <a:buChar char="v"/>
                      </a:pPr>
                      <a:r>
                        <a:rPr lang="en-US" sz="1200" b="0" i="0" u="none" strike="noStrike" noProof="0">
                          <a:latin typeface="Gill Sans MT"/>
                        </a:rPr>
                        <a:t>Testing API using postman.</a:t>
                      </a:r>
                      <a:endParaRPr lang="en-US" sz="1200"/>
                    </a:p>
                  </a:txBody>
                  <a:tcPr/>
                </a:tc>
                <a:extLst>
                  <a:ext uri="{0D108BD9-81ED-4DB2-BD59-A6C34878D82A}">
                    <a16:rowId xmlns:a16="http://schemas.microsoft.com/office/drawing/2014/main" val="4180144979"/>
                  </a:ext>
                </a:extLst>
              </a:tr>
              <a:tr h="705409">
                <a:tc>
                  <a:txBody>
                    <a:bodyPr/>
                    <a:lstStyle/>
                    <a:p>
                      <a:r>
                        <a:rPr lang="en-US" sz="1200"/>
                        <a:t>Neel Rana</a:t>
                      </a:r>
                    </a:p>
                  </a:txBody>
                  <a:tcPr/>
                </a:tc>
                <a:tc>
                  <a:txBody>
                    <a:bodyPr/>
                    <a:lstStyle/>
                    <a:p>
                      <a:pPr marL="285750" indent="-285750">
                        <a:buFont typeface="Wingdings"/>
                        <a:buChar char="v"/>
                      </a:pPr>
                      <a:r>
                        <a:rPr lang="en-US" sz="1200"/>
                        <a:t>Creating Exception.</a:t>
                      </a:r>
                    </a:p>
                    <a:p>
                      <a:pPr marL="285750" lvl="0" indent="-285750">
                        <a:buFont typeface="Wingdings"/>
                        <a:buChar char="v"/>
                      </a:pPr>
                      <a:r>
                        <a:rPr lang="en-US" sz="1200"/>
                        <a:t>Tested create, update and delete services of product, price and stock.</a:t>
                      </a:r>
                    </a:p>
                    <a:p>
                      <a:pPr marL="285750" lvl="0" indent="-285750">
                        <a:buFont typeface="Wingdings"/>
                        <a:buChar char="v"/>
                      </a:pPr>
                      <a:r>
                        <a:rPr lang="en-US" sz="1200"/>
                        <a:t>Testing API using postman.</a:t>
                      </a:r>
                    </a:p>
                  </a:txBody>
                  <a:tcPr/>
                </a:tc>
                <a:extLst>
                  <a:ext uri="{0D108BD9-81ED-4DB2-BD59-A6C34878D82A}">
                    <a16:rowId xmlns:a16="http://schemas.microsoft.com/office/drawing/2014/main" val="2862891721"/>
                  </a:ext>
                </a:extLst>
              </a:tr>
            </a:tbl>
          </a:graphicData>
        </a:graphic>
      </p:graphicFrame>
    </p:spTree>
    <p:extLst>
      <p:ext uri="{BB962C8B-B14F-4D97-AF65-F5344CB8AC3E}">
        <p14:creationId xmlns:p14="http://schemas.microsoft.com/office/powerpoint/2010/main" val="4250089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BE5D-D263-41C6-BE22-0E7A1B31C497}"/>
              </a:ext>
            </a:extLst>
          </p:cNvPr>
          <p:cNvSpPr>
            <a:spLocks noGrp="1"/>
          </p:cNvSpPr>
          <p:nvPr>
            <p:ph type="title"/>
          </p:nvPr>
        </p:nvSpPr>
        <p:spPr/>
        <p:txBody>
          <a:bodyPr/>
          <a:lstStyle/>
          <a:p>
            <a:r>
              <a:rPr lang="en-US"/>
              <a:t>How our website looks</a:t>
            </a:r>
          </a:p>
        </p:txBody>
      </p:sp>
      <p:sp>
        <p:nvSpPr>
          <p:cNvPr id="3" name="Content Placeholder 2">
            <a:extLst>
              <a:ext uri="{FF2B5EF4-FFF2-40B4-BE49-F238E27FC236}">
                <a16:creationId xmlns:a16="http://schemas.microsoft.com/office/drawing/2014/main" id="{32202065-BB8F-4143-87B0-D448C819A1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626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0666-35BE-469A-8D77-B8ADF042742E}"/>
              </a:ext>
            </a:extLst>
          </p:cNvPr>
          <p:cNvSpPr>
            <a:spLocks noGrp="1"/>
          </p:cNvSpPr>
          <p:nvPr>
            <p:ph type="title"/>
          </p:nvPr>
        </p:nvSpPr>
        <p:spPr/>
        <p:txBody>
          <a:bodyPr/>
          <a:lstStyle/>
          <a:p>
            <a:r>
              <a:rPr lang="en-US"/>
              <a:t>Improvements</a:t>
            </a:r>
          </a:p>
        </p:txBody>
      </p:sp>
      <p:sp>
        <p:nvSpPr>
          <p:cNvPr id="3" name="Content Placeholder 2">
            <a:extLst>
              <a:ext uri="{FF2B5EF4-FFF2-40B4-BE49-F238E27FC236}">
                <a16:creationId xmlns:a16="http://schemas.microsoft.com/office/drawing/2014/main" id="{93A7B604-97CE-4F41-9B57-E788B99911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8968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ECAE-1A21-4D41-9A32-519747535C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4723C6-FCDF-42DE-8818-6ABF884785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9187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8B7A-D808-4DCB-9D66-D57F1114DE52}"/>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5E81B676-B8F8-47B2-9E76-7BB73F3DC720}"/>
              </a:ext>
            </a:extLst>
          </p:cNvPr>
          <p:cNvSpPr>
            <a:spLocks noGrp="1"/>
          </p:cNvSpPr>
          <p:nvPr>
            <p:ph idx="1"/>
          </p:nvPr>
        </p:nvSpPr>
        <p:spPr/>
        <p:txBody>
          <a:bodyPr vert="horz" lIns="91440" tIns="45720" rIns="91440" bIns="45720" rtlCol="0" anchor="t">
            <a:normAutofit/>
          </a:bodyPr>
          <a:lstStyle/>
          <a:p>
            <a:r>
              <a:rPr lang="en-US"/>
              <a:t>Introduction – Tech, overall view, MS</a:t>
            </a:r>
          </a:p>
          <a:p>
            <a:r>
              <a:rPr lang="en-US"/>
              <a:t>Security about application (backend/authorization)</a:t>
            </a:r>
          </a:p>
          <a:p>
            <a:r>
              <a:rPr lang="en-US"/>
              <a:t>Project Structure (front end – back end)</a:t>
            </a:r>
          </a:p>
          <a:p>
            <a:r>
              <a:rPr lang="en-US"/>
              <a:t>Micro services </a:t>
            </a:r>
          </a:p>
          <a:p>
            <a:r>
              <a:rPr lang="en-US"/>
              <a:t>Services: Product, Price, Stock, Review</a:t>
            </a:r>
          </a:p>
          <a:p>
            <a:r>
              <a:rPr lang="en-US"/>
              <a:t>Screen shots over here</a:t>
            </a:r>
          </a:p>
          <a:p>
            <a:r>
              <a:rPr lang="en-US"/>
              <a:t>Who did what</a:t>
            </a:r>
          </a:p>
          <a:p>
            <a:r>
              <a:rPr lang="en-US"/>
              <a:t>Improvements</a:t>
            </a:r>
          </a:p>
          <a:p>
            <a:endParaRPr lang="en-US"/>
          </a:p>
          <a:p>
            <a:endParaRPr lang="en-US"/>
          </a:p>
        </p:txBody>
      </p:sp>
    </p:spTree>
    <p:extLst>
      <p:ext uri="{BB962C8B-B14F-4D97-AF65-F5344CB8AC3E}">
        <p14:creationId xmlns:p14="http://schemas.microsoft.com/office/powerpoint/2010/main" val="355204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7DA1-233B-4312-A115-8D98CD413AA7}"/>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9527289A-3EFD-4D34-97E9-1BFB87780106}"/>
              </a:ext>
            </a:extLst>
          </p:cNvPr>
          <p:cNvSpPr>
            <a:spLocks noGrp="1"/>
          </p:cNvSpPr>
          <p:nvPr>
            <p:ph idx="1"/>
          </p:nvPr>
        </p:nvSpPr>
        <p:spPr/>
        <p:txBody>
          <a:bodyPr vert="horz" lIns="91440" tIns="45720" rIns="91440" bIns="45720" rtlCol="0" anchor="t">
            <a:normAutofit/>
          </a:bodyPr>
          <a:lstStyle/>
          <a:p>
            <a:r>
              <a:rPr lang="en-US"/>
              <a:t>For our case study, we have created an online application in which users are able to see from a list of products, prices, reviews, and stock. Each of these have their own features, such as create, update, search, and delete. Users are able to register accounts and login to have access to these services.</a:t>
            </a:r>
          </a:p>
          <a:p>
            <a:r>
              <a:rPr lang="en-US"/>
              <a:t>Technologies we used -</a:t>
            </a:r>
          </a:p>
          <a:p>
            <a:pPr lvl="1"/>
            <a:r>
              <a:rPr lang="en-US"/>
              <a:t>Front-end: React.js</a:t>
            </a:r>
          </a:p>
          <a:p>
            <a:pPr lvl="1"/>
            <a:r>
              <a:rPr lang="en-US"/>
              <a:t>Back-end: Java </a:t>
            </a:r>
            <a:r>
              <a:rPr lang="en-US" err="1"/>
              <a:t>Springboot</a:t>
            </a:r>
            <a:endParaRPr lang="en-US"/>
          </a:p>
          <a:p>
            <a:pPr lvl="1"/>
            <a:r>
              <a:rPr lang="en-US"/>
              <a:t>Database: MySQL</a:t>
            </a:r>
          </a:p>
          <a:p>
            <a:pPr lvl="1"/>
            <a:r>
              <a:rPr lang="en-US"/>
              <a:t>Deployment: Docker</a:t>
            </a:r>
          </a:p>
          <a:p>
            <a:pPr lvl="1"/>
            <a:endParaRPr lang="en-US"/>
          </a:p>
        </p:txBody>
      </p:sp>
    </p:spTree>
    <p:extLst>
      <p:ext uri="{BB962C8B-B14F-4D97-AF65-F5344CB8AC3E}">
        <p14:creationId xmlns:p14="http://schemas.microsoft.com/office/powerpoint/2010/main" val="118080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76CA-F5B9-4E68-8398-91E7BD3A7F2E}"/>
              </a:ext>
            </a:extLst>
          </p:cNvPr>
          <p:cNvSpPr>
            <a:spLocks noGrp="1"/>
          </p:cNvSpPr>
          <p:nvPr>
            <p:ph type="title"/>
          </p:nvPr>
        </p:nvSpPr>
        <p:spPr/>
        <p:txBody>
          <a:bodyPr/>
          <a:lstStyle/>
          <a:p>
            <a:r>
              <a:rPr lang="en-US"/>
              <a:t>Project Structure</a:t>
            </a:r>
          </a:p>
        </p:txBody>
      </p:sp>
      <p:sp>
        <p:nvSpPr>
          <p:cNvPr id="3" name="Content Placeholder 2">
            <a:extLst>
              <a:ext uri="{FF2B5EF4-FFF2-40B4-BE49-F238E27FC236}">
                <a16:creationId xmlns:a16="http://schemas.microsoft.com/office/drawing/2014/main" id="{1CAA76FA-0786-4DF1-9EC8-E9D3E0A92658}"/>
              </a:ext>
            </a:extLst>
          </p:cNvPr>
          <p:cNvSpPr>
            <a:spLocks noGrp="1"/>
          </p:cNvSpPr>
          <p:nvPr>
            <p:ph idx="1"/>
          </p:nvPr>
        </p:nvSpPr>
        <p:spPr/>
        <p:txBody>
          <a:bodyPr vert="horz" lIns="91440" tIns="45720" rIns="91440" bIns="45720" rtlCol="0" anchor="t">
            <a:normAutofit/>
          </a:bodyPr>
          <a:lstStyle/>
          <a:p>
            <a:r>
              <a:rPr lang="en-US"/>
              <a:t>For the back-end, we implemented the use of </a:t>
            </a:r>
            <a:r>
              <a:rPr lang="en-US" err="1"/>
              <a:t>RestAPI</a:t>
            </a:r>
            <a:r>
              <a:rPr lang="en-US"/>
              <a:t> in our </a:t>
            </a:r>
            <a:r>
              <a:rPr lang="en-US" err="1"/>
              <a:t>Springboot</a:t>
            </a:r>
            <a:r>
              <a:rPr lang="en-US"/>
              <a:t> project. We have classes for Controllers, Models, Services, Exceptions, and Repositories.</a:t>
            </a:r>
          </a:p>
          <a:p>
            <a:r>
              <a:rPr lang="en-US"/>
              <a:t>For front-end, we implemented react-redux</a:t>
            </a:r>
          </a:p>
        </p:txBody>
      </p:sp>
    </p:spTree>
    <p:extLst>
      <p:ext uri="{BB962C8B-B14F-4D97-AF65-F5344CB8AC3E}">
        <p14:creationId xmlns:p14="http://schemas.microsoft.com/office/powerpoint/2010/main" val="323689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3CFC-A6A3-4827-A9C0-FE32661687C7}"/>
              </a:ext>
            </a:extLst>
          </p:cNvPr>
          <p:cNvSpPr>
            <a:spLocks noGrp="1"/>
          </p:cNvSpPr>
          <p:nvPr>
            <p:ph type="title"/>
          </p:nvPr>
        </p:nvSpPr>
        <p:spPr/>
        <p:txBody>
          <a:bodyPr/>
          <a:lstStyle/>
          <a:p>
            <a:r>
              <a:rPr lang="en-US"/>
              <a:t>Security</a:t>
            </a:r>
          </a:p>
        </p:txBody>
      </p:sp>
      <p:sp>
        <p:nvSpPr>
          <p:cNvPr id="3" name="Content Placeholder 2">
            <a:extLst>
              <a:ext uri="{FF2B5EF4-FFF2-40B4-BE49-F238E27FC236}">
                <a16:creationId xmlns:a16="http://schemas.microsoft.com/office/drawing/2014/main" id="{77EE67DD-119B-4B76-A4C8-64F52ABD5FCE}"/>
              </a:ext>
            </a:extLst>
          </p:cNvPr>
          <p:cNvSpPr>
            <a:spLocks noGrp="1"/>
          </p:cNvSpPr>
          <p:nvPr>
            <p:ph idx="1"/>
          </p:nvPr>
        </p:nvSpPr>
        <p:spPr/>
        <p:txBody>
          <a:bodyPr vert="horz" lIns="91440" tIns="45720" rIns="91440" bIns="45720" rtlCol="0" anchor="t">
            <a:normAutofit/>
          </a:bodyPr>
          <a:lstStyle/>
          <a:p>
            <a:r>
              <a:rPr lang="en-US"/>
              <a:t>Provision for a user to register and login.</a:t>
            </a:r>
          </a:p>
          <a:p>
            <a:r>
              <a:rPr lang="en-US"/>
              <a:t>The user-details are stored in the backend with MYSQL database in a secured way using encryption .</a:t>
            </a:r>
          </a:p>
          <a:p>
            <a:r>
              <a:rPr lang="en-US"/>
              <a:t>Implementation of website authentication that ensures that a user is unable to access the services without logging in to the application.</a:t>
            </a:r>
          </a:p>
          <a:p>
            <a:r>
              <a:rPr lang="en-US"/>
              <a:t>Implemented a way for the user to securely log off from the application.</a:t>
            </a:r>
          </a:p>
          <a:p>
            <a:endParaRPr lang="en-US"/>
          </a:p>
        </p:txBody>
      </p:sp>
    </p:spTree>
    <p:extLst>
      <p:ext uri="{BB962C8B-B14F-4D97-AF65-F5344CB8AC3E}">
        <p14:creationId xmlns:p14="http://schemas.microsoft.com/office/powerpoint/2010/main" val="216521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8F38-57C8-492F-A324-BCE029BBD257}"/>
              </a:ext>
            </a:extLst>
          </p:cNvPr>
          <p:cNvSpPr>
            <a:spLocks noGrp="1"/>
          </p:cNvSpPr>
          <p:nvPr>
            <p:ph type="title"/>
          </p:nvPr>
        </p:nvSpPr>
        <p:spPr/>
        <p:txBody>
          <a:bodyPr/>
          <a:lstStyle/>
          <a:p>
            <a:r>
              <a:rPr lang="en-US"/>
              <a:t>Microservices</a:t>
            </a:r>
          </a:p>
        </p:txBody>
      </p:sp>
      <p:sp>
        <p:nvSpPr>
          <p:cNvPr id="3" name="Content Placeholder 2">
            <a:extLst>
              <a:ext uri="{FF2B5EF4-FFF2-40B4-BE49-F238E27FC236}">
                <a16:creationId xmlns:a16="http://schemas.microsoft.com/office/drawing/2014/main" id="{E79E11F3-BCA3-491F-ABE9-D5DB30125E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157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CED5-F065-48F2-887E-B20436214BAB}"/>
              </a:ext>
            </a:extLst>
          </p:cNvPr>
          <p:cNvSpPr>
            <a:spLocks noGrp="1"/>
          </p:cNvSpPr>
          <p:nvPr>
            <p:ph type="title"/>
          </p:nvPr>
        </p:nvSpPr>
        <p:spPr/>
        <p:txBody>
          <a:bodyPr/>
          <a:lstStyle/>
          <a:p>
            <a:r>
              <a:rPr lang="en-US"/>
              <a:t>Services</a:t>
            </a:r>
          </a:p>
        </p:txBody>
      </p:sp>
      <p:sp>
        <p:nvSpPr>
          <p:cNvPr id="3" name="Content Placeholder 2">
            <a:extLst>
              <a:ext uri="{FF2B5EF4-FFF2-40B4-BE49-F238E27FC236}">
                <a16:creationId xmlns:a16="http://schemas.microsoft.com/office/drawing/2014/main" id="{B080378B-EBC7-4B87-8A12-F78F73C05A8C}"/>
              </a:ext>
            </a:extLst>
          </p:cNvPr>
          <p:cNvSpPr>
            <a:spLocks noGrp="1"/>
          </p:cNvSpPr>
          <p:nvPr>
            <p:ph idx="1"/>
          </p:nvPr>
        </p:nvSpPr>
        <p:spPr/>
        <p:txBody>
          <a:bodyPr vert="horz" lIns="91440" tIns="45720" rIns="91440" bIns="45720" rtlCol="0" anchor="t">
            <a:normAutofit/>
          </a:bodyPr>
          <a:lstStyle/>
          <a:p>
            <a:r>
              <a:rPr lang="en-US" b="1"/>
              <a:t>AUTHORIZATION</a:t>
            </a:r>
            <a:r>
              <a:rPr lang="en-US"/>
              <a:t> : This service helps user to sign in if the user doesn’t have the account and to log in if the user already has an account to access rest of the services.</a:t>
            </a:r>
          </a:p>
        </p:txBody>
      </p:sp>
    </p:spTree>
    <p:extLst>
      <p:ext uri="{BB962C8B-B14F-4D97-AF65-F5344CB8AC3E}">
        <p14:creationId xmlns:p14="http://schemas.microsoft.com/office/powerpoint/2010/main" val="96609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D50D-56E8-F040-BDDD-A421778D5180}"/>
              </a:ext>
            </a:extLst>
          </p:cNvPr>
          <p:cNvSpPr>
            <a:spLocks noGrp="1"/>
          </p:cNvSpPr>
          <p:nvPr>
            <p:ph type="title"/>
          </p:nvPr>
        </p:nvSpPr>
        <p:spPr/>
        <p:txBody>
          <a:bodyPr/>
          <a:lstStyle/>
          <a:p>
            <a:r>
              <a:rPr lang="en-US"/>
              <a:t>Services</a:t>
            </a:r>
          </a:p>
        </p:txBody>
      </p:sp>
      <p:sp>
        <p:nvSpPr>
          <p:cNvPr id="3" name="Content Placeholder 2">
            <a:extLst>
              <a:ext uri="{FF2B5EF4-FFF2-40B4-BE49-F238E27FC236}">
                <a16:creationId xmlns:a16="http://schemas.microsoft.com/office/drawing/2014/main" id="{FB887EB3-7B55-704A-8D35-65C33377722A}"/>
              </a:ext>
            </a:extLst>
          </p:cNvPr>
          <p:cNvSpPr>
            <a:spLocks noGrp="1"/>
          </p:cNvSpPr>
          <p:nvPr>
            <p:ph idx="1"/>
          </p:nvPr>
        </p:nvSpPr>
        <p:spPr/>
        <p:txBody>
          <a:bodyPr vert="horz" lIns="91440" tIns="45720" rIns="91440" bIns="45720" rtlCol="0" anchor="t">
            <a:normAutofit/>
          </a:bodyPr>
          <a:lstStyle/>
          <a:p>
            <a:r>
              <a:rPr lang="en-US" b="1"/>
              <a:t>PRODUCT</a:t>
            </a:r>
            <a:r>
              <a:rPr lang="en-US"/>
              <a:t>: This service helps the users to create the product, update the product, fetch the product by its ID, delete product by its ID, fetch all the existing products and to get the products based on the category .</a:t>
            </a:r>
          </a:p>
        </p:txBody>
      </p:sp>
      <p:sp>
        <p:nvSpPr>
          <p:cNvPr id="4" name="TextBox 3">
            <a:extLst>
              <a:ext uri="{FF2B5EF4-FFF2-40B4-BE49-F238E27FC236}">
                <a16:creationId xmlns:a16="http://schemas.microsoft.com/office/drawing/2014/main" id="{4F4FC271-1DCE-4CC2-A55C-94522FE3CE7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0259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FD46-550A-D44F-8044-B8C6FEE99EE1}"/>
              </a:ext>
            </a:extLst>
          </p:cNvPr>
          <p:cNvSpPr>
            <a:spLocks noGrp="1"/>
          </p:cNvSpPr>
          <p:nvPr>
            <p:ph type="title"/>
          </p:nvPr>
        </p:nvSpPr>
        <p:spPr/>
        <p:txBody>
          <a:bodyPr/>
          <a:lstStyle/>
          <a:p>
            <a:r>
              <a:rPr lang="en-US"/>
              <a:t>SERVICES </a:t>
            </a:r>
          </a:p>
        </p:txBody>
      </p:sp>
      <p:sp>
        <p:nvSpPr>
          <p:cNvPr id="3" name="Content Placeholder 2">
            <a:extLst>
              <a:ext uri="{FF2B5EF4-FFF2-40B4-BE49-F238E27FC236}">
                <a16:creationId xmlns:a16="http://schemas.microsoft.com/office/drawing/2014/main" id="{CF268B32-FF72-1341-8EEA-EC401E40D0D4}"/>
              </a:ext>
            </a:extLst>
          </p:cNvPr>
          <p:cNvSpPr>
            <a:spLocks noGrp="1"/>
          </p:cNvSpPr>
          <p:nvPr>
            <p:ph idx="1"/>
          </p:nvPr>
        </p:nvSpPr>
        <p:spPr/>
        <p:txBody>
          <a:bodyPr vert="horz" lIns="91440" tIns="45720" rIns="91440" bIns="45720" rtlCol="0" anchor="t">
            <a:normAutofit/>
          </a:bodyPr>
          <a:lstStyle/>
          <a:p>
            <a:r>
              <a:rPr lang="en-US" b="1"/>
              <a:t>PRICE</a:t>
            </a:r>
            <a:r>
              <a:rPr lang="en-US"/>
              <a:t>: This service helps the users to add the price to the product, to update the price of the product, delete the price of a product by its ID, to get the price of a product by its ID, to get the prices of all the products</a:t>
            </a:r>
          </a:p>
        </p:txBody>
      </p:sp>
    </p:spTree>
    <p:extLst>
      <p:ext uri="{BB962C8B-B14F-4D97-AF65-F5344CB8AC3E}">
        <p14:creationId xmlns:p14="http://schemas.microsoft.com/office/powerpoint/2010/main" val="40201261"/>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22333D"/>
      </a:dk2>
      <a:lt2>
        <a:srgbClr val="E2E3E8"/>
      </a:lt2>
      <a:accent1>
        <a:srgbClr val="ADA172"/>
      </a:accent1>
      <a:accent2>
        <a:srgbClr val="99A95E"/>
      </a:accent2>
      <a:accent3>
        <a:srgbClr val="87AC71"/>
      </a:accent3>
      <a:accent4>
        <a:srgbClr val="63B166"/>
      </a:accent4>
      <a:accent5>
        <a:srgbClr val="70AD8C"/>
      </a:accent5>
      <a:accent6>
        <a:srgbClr val="62AFA5"/>
      </a:accent6>
      <a:hlink>
        <a:srgbClr val="6978AE"/>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4C693039134D4F83F9FFD6AFCFE5C3" ma:contentTypeVersion="0" ma:contentTypeDescription="Create a new document." ma:contentTypeScope="" ma:versionID="cbae9cb3708be0561324c59a9c5b4e53">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9EBBCC-5C1F-4FDD-8E1A-29C0D3C1A54E}">
  <ds:schemaRefs>
    <ds:schemaRef ds:uri="http://schemas.microsoft.com/sharepoint/v3/contenttype/forms"/>
  </ds:schemaRefs>
</ds:datastoreItem>
</file>

<file path=customXml/itemProps2.xml><?xml version="1.0" encoding="utf-8"?>
<ds:datastoreItem xmlns:ds="http://schemas.openxmlformats.org/officeDocument/2006/customXml" ds:itemID="{D2CD4442-BA24-4E74-93EE-2163353C909A}">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C5D1C25A-0D98-4E79-B5CE-4E3815208528}">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ClassicFrameVTI</vt:lpstr>
      <vt:lpstr>Group 7</vt:lpstr>
      <vt:lpstr>Outline</vt:lpstr>
      <vt:lpstr>Introduction</vt:lpstr>
      <vt:lpstr>Project Structure</vt:lpstr>
      <vt:lpstr>Security</vt:lpstr>
      <vt:lpstr>Microservices</vt:lpstr>
      <vt:lpstr>Services</vt:lpstr>
      <vt:lpstr>Services</vt:lpstr>
      <vt:lpstr>SERVICES </vt:lpstr>
      <vt:lpstr>SERVICES</vt:lpstr>
      <vt:lpstr>SERVICES</vt:lpstr>
      <vt:lpstr>  Roles</vt:lpstr>
      <vt:lpstr>How our website looks</vt:lpstr>
      <vt:lpstr>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2020-12-17T19:53:12Z</dcterms:created>
  <dcterms:modified xsi:type="dcterms:W3CDTF">2020-12-17T21:34:45Z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0x010100F84C693039134D4F83F9FFD6AFCFE5C3</vt:lpwstr>
  </property>
</Properties>
</file>