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60" r:id="rId4"/>
    <p:sldId id="261" r:id="rId5"/>
    <p:sldId id="259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81" d="100"/>
          <a:sy n="81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jdetroja52@gmail.com" userId="45e29ee98638f695" providerId="LiveId" clId="{75C19719-E936-4FC2-A883-35DCE8F4B551}"/>
    <pc:docChg chg="undo custSel addSld delSld modSld sldOrd">
      <pc:chgData name="kunjdetroja52@gmail.com" userId="45e29ee98638f695" providerId="LiveId" clId="{75C19719-E936-4FC2-A883-35DCE8F4B551}" dt="2022-08-27T05:00:59.983" v="148"/>
      <pc:docMkLst>
        <pc:docMk/>
      </pc:docMkLst>
      <pc:sldChg chg="ord">
        <pc:chgData name="kunjdetroja52@gmail.com" userId="45e29ee98638f695" providerId="LiveId" clId="{75C19719-E936-4FC2-A883-35DCE8F4B551}" dt="2022-08-27T04:58:36.333" v="4" actId="20578"/>
        <pc:sldMkLst>
          <pc:docMk/>
          <pc:sldMk cId="0" sldId="256"/>
        </pc:sldMkLst>
      </pc:sldChg>
      <pc:sldChg chg="ord">
        <pc:chgData name="kunjdetroja52@gmail.com" userId="45e29ee98638f695" providerId="LiveId" clId="{75C19719-E936-4FC2-A883-35DCE8F4B551}" dt="2022-08-27T05:00:59.983" v="148"/>
        <pc:sldMkLst>
          <pc:docMk/>
          <pc:sldMk cId="0" sldId="259"/>
        </pc:sldMkLst>
      </pc:sldChg>
      <pc:sldChg chg="modSp add del mod">
        <pc:chgData name="kunjdetroja52@gmail.com" userId="45e29ee98638f695" providerId="LiveId" clId="{75C19719-E936-4FC2-A883-35DCE8F4B551}" dt="2022-08-27T04:59:29.633" v="115" actId="20577"/>
        <pc:sldMkLst>
          <pc:docMk/>
          <pc:sldMk cId="0" sldId="260"/>
        </pc:sldMkLst>
        <pc:spChg chg="mod">
          <ac:chgData name="kunjdetroja52@gmail.com" userId="45e29ee98638f695" providerId="LiveId" clId="{75C19719-E936-4FC2-A883-35DCE8F4B551}" dt="2022-08-27T04:59:29.633" v="115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add del mod">
        <pc:chgData name="kunjdetroja52@gmail.com" userId="45e29ee98638f695" providerId="LiveId" clId="{75C19719-E936-4FC2-A883-35DCE8F4B551}" dt="2022-08-27T04:59:59.036" v="146" actId="20577"/>
        <pc:sldMkLst>
          <pc:docMk/>
          <pc:sldMk cId="0" sldId="261"/>
        </pc:sldMkLst>
        <pc:spChg chg="mod">
          <ac:chgData name="kunjdetroja52@gmail.com" userId="45e29ee98638f695" providerId="LiveId" clId="{75C19719-E936-4FC2-A883-35DCE8F4B551}" dt="2022-08-27T04:59:59.036" v="146" actId="20577"/>
          <ac:spMkLst>
            <pc:docMk/>
            <pc:sldMk cId="0" sldId="26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4E4E-209C-49EB-A5EB-B1FB54265F1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844A-A38D-434A-B51D-F7E6E1F4E113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4E4E-209C-49EB-A5EB-B1FB54265F1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844A-A38D-434A-B51D-F7E6E1F4E1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4E4E-209C-49EB-A5EB-B1FB54265F1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844A-A38D-434A-B51D-F7E6E1F4E1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4E4E-209C-49EB-A5EB-B1FB54265F1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844A-A38D-434A-B51D-F7E6E1F4E1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4E4E-209C-49EB-A5EB-B1FB54265F1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844A-A38D-434A-B51D-F7E6E1F4E1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4E4E-209C-49EB-A5EB-B1FB54265F1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844A-A38D-434A-B51D-F7E6E1F4E1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4E4E-209C-49EB-A5EB-B1FB54265F1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844A-A38D-434A-B51D-F7E6E1F4E11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4E4E-209C-49EB-A5EB-B1FB54265F1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844A-A38D-434A-B51D-F7E6E1F4E1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4E4E-209C-49EB-A5EB-B1FB54265F1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844A-A38D-434A-B51D-F7E6E1F4E1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4E4E-209C-49EB-A5EB-B1FB54265F1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844A-A38D-434A-B51D-F7E6E1F4E1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3EBA4E4E-209C-49EB-A5EB-B1FB54265F1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D85D844A-A38D-434A-B51D-F7E6E1F4E1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EBA4E4E-209C-49EB-A5EB-B1FB54265F1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85D844A-A38D-434A-B51D-F7E6E1F4E11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4071942"/>
            <a:ext cx="7772400" cy="1975104"/>
          </a:xfrm>
        </p:spPr>
        <p:txBody>
          <a:bodyPr/>
          <a:lstStyle/>
          <a:p>
            <a:r>
              <a:rPr lang="en-IN" sz="6000" dirty="0"/>
              <a:t>College management</a:t>
            </a:r>
            <a:endParaRPr lang="en-US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5991482" y="0"/>
            <a:ext cx="3152518" cy="60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0"/>
            <a:ext cx="684593" cy="716782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D55FA08-CA50-47E8-A997-75CDCF3824F3}"/>
              </a:ext>
            </a:extLst>
          </p:cNvPr>
          <p:cNvSpPr/>
          <p:nvPr/>
        </p:nvSpPr>
        <p:spPr>
          <a:xfrm>
            <a:off x="428596" y="2000240"/>
            <a:ext cx="4143404" cy="109555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Dabhi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Himansu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Roll no:201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Enrollment No:21002170110017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Batch: 4B      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Branch:CE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7772400" cy="914400"/>
          </a:xfrm>
        </p:spPr>
        <p:txBody>
          <a:bodyPr/>
          <a:lstStyle/>
          <a:p>
            <a:r>
              <a:rPr lang="en-IN" sz="3600" i="1" dirty="0"/>
              <a:t>Project by:</a:t>
            </a:r>
            <a:endParaRPr lang="en-US" sz="36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55FA08-CA50-47E8-A997-75CDCF3824F3}"/>
              </a:ext>
            </a:extLst>
          </p:cNvPr>
          <p:cNvSpPr/>
          <p:nvPr/>
        </p:nvSpPr>
        <p:spPr>
          <a:xfrm>
            <a:off x="428596" y="3500439"/>
            <a:ext cx="4071966" cy="107157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Detroja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Kunjkumar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Roll no:202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Enrollment No:21002170210016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Batch:4B       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Branch:IT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55FA08-CA50-47E8-A997-75CDCF3824F3}"/>
              </a:ext>
            </a:extLst>
          </p:cNvPr>
          <p:cNvSpPr/>
          <p:nvPr/>
        </p:nvSpPr>
        <p:spPr>
          <a:xfrm>
            <a:off x="428596" y="5072074"/>
            <a:ext cx="4286280" cy="109555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Zazwala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Shehnazbegum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Roll no:203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Enrollment No:21002170210103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Batch:4B       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Branch:IT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55FA08-CA50-47E8-A997-75CDCF3824F3}"/>
              </a:ext>
            </a:extLst>
          </p:cNvPr>
          <p:cNvSpPr/>
          <p:nvPr/>
        </p:nvSpPr>
        <p:spPr>
          <a:xfrm>
            <a:off x="4714876" y="2000240"/>
            <a:ext cx="4429124" cy="10715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Aggarwal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Rishabh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Roll no:205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Enrollment No:21002170110001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Batch: 4B      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Branch:CE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55FA08-CA50-47E8-A997-75CDCF3824F3}"/>
              </a:ext>
            </a:extLst>
          </p:cNvPr>
          <p:cNvSpPr/>
          <p:nvPr/>
        </p:nvSpPr>
        <p:spPr>
          <a:xfrm>
            <a:off x="4672792" y="3500438"/>
            <a:ext cx="4471208" cy="109555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Patel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Marmik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Roll no:220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Enrollment No:21002170110109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Batch:4B       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Branch:CE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College management system – containing tables Student details, Department, Subject, Course, Faculty, Exam .</a:t>
            </a:r>
          </a:p>
          <a:p>
            <a:r>
              <a:rPr lang="en-IN" dirty="0"/>
              <a:t>Insert values , searches student details by its parameters, display records and drop tables 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Pl/SQL</a:t>
            </a:r>
          </a:p>
          <a:p>
            <a:r>
              <a:rPr lang="en-IN" dirty="0"/>
              <a:t>Procedure is used to insert values </a:t>
            </a:r>
          </a:p>
          <a:p>
            <a:r>
              <a:rPr lang="en-IN" dirty="0"/>
              <a:t>Drop table, select value, display records performed by procedure.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00430" y="1785926"/>
            <a:ext cx="1928826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43768" y="2071678"/>
            <a:ext cx="1285884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Course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8596" y="4572008"/>
            <a:ext cx="2143140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Subject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00860" y="4357694"/>
            <a:ext cx="2143140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Department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28992" y="3500438"/>
            <a:ext cx="2214578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Exam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7158" y="1714488"/>
            <a:ext cx="1428760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Tech 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143240" y="0"/>
            <a:ext cx="1214446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Sstate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286248" y="0"/>
            <a:ext cx="1000132" cy="50004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Scity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357818" y="642918"/>
            <a:ext cx="1000132" cy="35719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sID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00694" y="0"/>
            <a:ext cx="1000132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Sdob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928926" y="785794"/>
            <a:ext cx="1285884" cy="42862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Snum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000628" y="1357298"/>
            <a:ext cx="1285884" cy="42862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Sname</a:t>
            </a:r>
            <a:r>
              <a:rPr lang="en-IN" dirty="0"/>
              <a:t> </a:t>
            </a:r>
            <a:endParaRPr lang="en-US" dirty="0"/>
          </a:p>
        </p:txBody>
      </p:sp>
      <p:cxnSp>
        <p:nvCxnSpPr>
          <p:cNvPr id="21" name="Straight Connector 20"/>
          <p:cNvCxnSpPr>
            <a:stCxn id="16" idx="4"/>
            <a:endCxn id="5" idx="0"/>
          </p:cNvCxnSpPr>
          <p:nvPr/>
        </p:nvCxnSpPr>
        <p:spPr>
          <a:xfrm rot="5400000">
            <a:off x="4768455" y="696497"/>
            <a:ext cx="785818" cy="139304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4"/>
            <a:endCxn id="5" idx="0"/>
          </p:cNvCxnSpPr>
          <p:nvPr/>
        </p:nvCxnSpPr>
        <p:spPr>
          <a:xfrm rot="16200000" flipH="1">
            <a:off x="3464723" y="785806"/>
            <a:ext cx="1285860" cy="71438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4"/>
            <a:endCxn id="5" idx="0"/>
          </p:cNvCxnSpPr>
          <p:nvPr/>
        </p:nvCxnSpPr>
        <p:spPr>
          <a:xfrm rot="5400000">
            <a:off x="3982637" y="982249"/>
            <a:ext cx="1285884" cy="32147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 flipV="1">
            <a:off x="4572000" y="285728"/>
            <a:ext cx="1035851" cy="153589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3"/>
            <a:endCxn id="5" idx="0"/>
          </p:cNvCxnSpPr>
          <p:nvPr/>
        </p:nvCxnSpPr>
        <p:spPr>
          <a:xfrm rot="5400000">
            <a:off x="4795507" y="1392491"/>
            <a:ext cx="62771" cy="72409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4"/>
            <a:endCxn id="5" idx="0"/>
          </p:cNvCxnSpPr>
          <p:nvPr/>
        </p:nvCxnSpPr>
        <p:spPr>
          <a:xfrm rot="16200000" flipH="1">
            <a:off x="3732603" y="1053686"/>
            <a:ext cx="571504" cy="89297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85720" y="6000768"/>
            <a:ext cx="1500198" cy="64294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SubName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500166" y="6215058"/>
            <a:ext cx="1571636" cy="64294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SubID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572396" y="5357826"/>
            <a:ext cx="1714512" cy="64294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Deptname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7072330" y="6286520"/>
            <a:ext cx="1643042" cy="5714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DeptID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57158" y="0"/>
            <a:ext cx="1500198" cy="5715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Tname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28596" y="2357430"/>
            <a:ext cx="1500198" cy="42862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Tdept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28596" y="2857496"/>
            <a:ext cx="1643074" cy="5715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Tsal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1500166" y="2857496"/>
            <a:ext cx="1357322" cy="42862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Tnum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00034" y="928670"/>
            <a:ext cx="1285884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Tid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3214678" y="4643446"/>
            <a:ext cx="1428760" cy="5715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Edate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643438" y="5357826"/>
            <a:ext cx="1357322" cy="5715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Time 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86116" y="5357826"/>
            <a:ext cx="1500198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Room 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071934" y="6286520"/>
            <a:ext cx="1428760" cy="5714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Ecode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786678" y="0"/>
            <a:ext cx="1357322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cID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786710" y="1428736"/>
            <a:ext cx="1357290" cy="5715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Cname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7715240" y="3000372"/>
            <a:ext cx="1428760" cy="5715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Cdur</a:t>
            </a:r>
            <a:r>
              <a:rPr lang="en-IN" dirty="0"/>
              <a:t> </a:t>
            </a:r>
            <a:endParaRPr lang="en-US" dirty="0"/>
          </a:p>
        </p:txBody>
      </p:sp>
      <p:cxnSp>
        <p:nvCxnSpPr>
          <p:cNvPr id="56" name="Straight Connector 55"/>
          <p:cNvCxnSpPr>
            <a:stCxn id="38" idx="4"/>
            <a:endCxn id="12" idx="0"/>
          </p:cNvCxnSpPr>
          <p:nvPr/>
        </p:nvCxnSpPr>
        <p:spPr>
          <a:xfrm rot="5400000">
            <a:off x="517906" y="1125137"/>
            <a:ext cx="1142984" cy="3571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4" idx="4"/>
            <a:endCxn id="12" idx="0"/>
          </p:cNvCxnSpPr>
          <p:nvPr/>
        </p:nvCxnSpPr>
        <p:spPr>
          <a:xfrm rot="5400000">
            <a:off x="964381" y="1535893"/>
            <a:ext cx="285752" cy="7143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0" idx="0"/>
            <a:endCxn id="12" idx="2"/>
          </p:cNvCxnSpPr>
          <p:nvPr/>
        </p:nvCxnSpPr>
        <p:spPr>
          <a:xfrm rot="16200000" flipV="1">
            <a:off x="1089398" y="2268132"/>
            <a:ext cx="71438" cy="10715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3" idx="0"/>
            <a:endCxn id="12" idx="3"/>
          </p:cNvCxnSpPr>
          <p:nvPr/>
        </p:nvCxnSpPr>
        <p:spPr>
          <a:xfrm rot="16200000" flipV="1">
            <a:off x="1553745" y="2232413"/>
            <a:ext cx="857256" cy="39290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2" idx="7"/>
            <a:endCxn id="12" idx="2"/>
          </p:cNvCxnSpPr>
          <p:nvPr/>
        </p:nvCxnSpPr>
        <p:spPr>
          <a:xfrm rot="16200000" flipV="1">
            <a:off x="1123694" y="2233837"/>
            <a:ext cx="655199" cy="75950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6" idx="7"/>
            <a:endCxn id="11" idx="2"/>
          </p:cNvCxnSpPr>
          <p:nvPr/>
        </p:nvCxnSpPr>
        <p:spPr>
          <a:xfrm rot="5400000" flipH="1" flipV="1">
            <a:off x="4193361" y="4384221"/>
            <a:ext cx="583761" cy="10208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8" idx="0"/>
            <a:endCxn id="11" idx="2"/>
          </p:cNvCxnSpPr>
          <p:nvPr/>
        </p:nvCxnSpPr>
        <p:spPr>
          <a:xfrm rot="16200000" flipV="1">
            <a:off x="4321967" y="4357694"/>
            <a:ext cx="1214446" cy="78581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9" idx="7"/>
            <a:endCxn id="11" idx="2"/>
          </p:cNvCxnSpPr>
          <p:nvPr/>
        </p:nvCxnSpPr>
        <p:spPr>
          <a:xfrm rot="16200000" flipV="1">
            <a:off x="3907609" y="4772053"/>
            <a:ext cx="1287679" cy="3033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0" idx="0"/>
            <a:endCxn id="11" idx="2"/>
          </p:cNvCxnSpPr>
          <p:nvPr/>
        </p:nvCxnSpPr>
        <p:spPr>
          <a:xfrm rot="16200000" flipV="1">
            <a:off x="3589728" y="5089933"/>
            <a:ext cx="2143140" cy="25003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1" idx="4"/>
            <a:endCxn id="6" idx="0"/>
          </p:cNvCxnSpPr>
          <p:nvPr/>
        </p:nvCxnSpPr>
        <p:spPr>
          <a:xfrm rot="5400000">
            <a:off x="7340219" y="946558"/>
            <a:ext cx="1571612" cy="67862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2" idx="3"/>
            <a:endCxn id="6" idx="0"/>
          </p:cNvCxnSpPr>
          <p:nvPr/>
        </p:nvCxnSpPr>
        <p:spPr>
          <a:xfrm rot="5400000">
            <a:off x="7808530" y="1894726"/>
            <a:ext cx="155133" cy="19877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3" idx="0"/>
            <a:endCxn id="6" idx="2"/>
          </p:cNvCxnSpPr>
          <p:nvPr/>
        </p:nvCxnSpPr>
        <p:spPr>
          <a:xfrm rot="16200000" flipV="1">
            <a:off x="7893851" y="2464603"/>
            <a:ext cx="428628" cy="64291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6" idx="0"/>
            <a:endCxn id="10" idx="2"/>
          </p:cNvCxnSpPr>
          <p:nvPr/>
        </p:nvCxnSpPr>
        <p:spPr>
          <a:xfrm rot="16200000" flipV="1">
            <a:off x="8108165" y="5036339"/>
            <a:ext cx="285752" cy="35722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37" idx="0"/>
            <a:endCxn id="10" idx="2"/>
          </p:cNvCxnSpPr>
          <p:nvPr/>
        </p:nvCxnSpPr>
        <p:spPr>
          <a:xfrm rot="5400000" flipH="1" flipV="1">
            <a:off x="7375917" y="5590008"/>
            <a:ext cx="1214446" cy="17857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35" idx="0"/>
            <a:endCxn id="9" idx="2"/>
          </p:cNvCxnSpPr>
          <p:nvPr/>
        </p:nvCxnSpPr>
        <p:spPr>
          <a:xfrm rot="16200000" flipV="1">
            <a:off x="1428740" y="5357814"/>
            <a:ext cx="928670" cy="78581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4" idx="0"/>
            <a:endCxn id="9" idx="2"/>
          </p:cNvCxnSpPr>
          <p:nvPr/>
        </p:nvCxnSpPr>
        <p:spPr>
          <a:xfrm rot="5400000" flipH="1" flipV="1">
            <a:off x="910802" y="5411405"/>
            <a:ext cx="714380" cy="46434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0" name="Diamond 89"/>
          <p:cNvSpPr/>
          <p:nvPr/>
        </p:nvSpPr>
        <p:spPr>
          <a:xfrm>
            <a:off x="3643306" y="2500306"/>
            <a:ext cx="1500198" cy="928694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belongs</a:t>
            </a:r>
            <a:endParaRPr lang="en-US" dirty="0"/>
          </a:p>
        </p:txBody>
      </p:sp>
      <p:sp>
        <p:nvSpPr>
          <p:cNvPr id="91" name="Diamond 90"/>
          <p:cNvSpPr/>
          <p:nvPr/>
        </p:nvSpPr>
        <p:spPr>
          <a:xfrm>
            <a:off x="6357950" y="3357562"/>
            <a:ext cx="1571636" cy="642942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Handles </a:t>
            </a:r>
            <a:endParaRPr lang="en-US" dirty="0"/>
          </a:p>
        </p:txBody>
      </p:sp>
      <p:cxnSp>
        <p:nvCxnSpPr>
          <p:cNvPr id="129" name="Straight Connector 128"/>
          <p:cNvCxnSpPr>
            <a:stCxn id="91" idx="0"/>
            <a:endCxn id="6" idx="2"/>
          </p:cNvCxnSpPr>
          <p:nvPr/>
        </p:nvCxnSpPr>
        <p:spPr>
          <a:xfrm rot="5400000" flipH="1" flipV="1">
            <a:off x="7072330" y="2643182"/>
            <a:ext cx="785818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91" idx="2"/>
            <a:endCxn id="10" idx="0"/>
          </p:cNvCxnSpPr>
          <p:nvPr/>
        </p:nvCxnSpPr>
        <p:spPr>
          <a:xfrm rot="16200000" flipH="1">
            <a:off x="7429504" y="3714768"/>
            <a:ext cx="357190" cy="92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0" idx="3"/>
            <a:endCxn id="10" idx="1"/>
          </p:cNvCxnSpPr>
          <p:nvPr/>
        </p:nvCxnSpPr>
        <p:spPr>
          <a:xfrm>
            <a:off x="5143504" y="2964653"/>
            <a:ext cx="1857356" cy="1750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2" idx="3"/>
            <a:endCxn id="90" idx="1"/>
          </p:cNvCxnSpPr>
          <p:nvPr/>
        </p:nvCxnSpPr>
        <p:spPr>
          <a:xfrm>
            <a:off x="1785918" y="2000240"/>
            <a:ext cx="1857388" cy="964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Diamond 139"/>
          <p:cNvSpPr/>
          <p:nvPr/>
        </p:nvSpPr>
        <p:spPr>
          <a:xfrm>
            <a:off x="5572132" y="4286256"/>
            <a:ext cx="1143008" cy="1285884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conducts</a:t>
            </a:r>
            <a:endParaRPr lang="en-US" dirty="0"/>
          </a:p>
        </p:txBody>
      </p:sp>
      <p:cxnSp>
        <p:nvCxnSpPr>
          <p:cNvPr id="142" name="Straight Connector 141"/>
          <p:cNvCxnSpPr>
            <a:stCxn id="11" idx="2"/>
            <a:endCxn id="140" idx="1"/>
          </p:cNvCxnSpPr>
          <p:nvPr/>
        </p:nvCxnSpPr>
        <p:spPr>
          <a:xfrm rot="16200000" flipH="1">
            <a:off x="4661297" y="4018363"/>
            <a:ext cx="785818" cy="10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40" idx="3"/>
            <a:endCxn id="10" idx="1"/>
          </p:cNvCxnSpPr>
          <p:nvPr/>
        </p:nvCxnSpPr>
        <p:spPr>
          <a:xfrm flipV="1">
            <a:off x="6715140" y="4714884"/>
            <a:ext cx="285720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Diamond 144"/>
          <p:cNvSpPr/>
          <p:nvPr/>
        </p:nvSpPr>
        <p:spPr>
          <a:xfrm>
            <a:off x="1214414" y="3429000"/>
            <a:ext cx="1214446" cy="928694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takes</a:t>
            </a:r>
            <a:endParaRPr lang="en-US" dirty="0"/>
          </a:p>
        </p:txBody>
      </p:sp>
      <p:sp>
        <p:nvSpPr>
          <p:cNvPr id="159" name="Diamond 158"/>
          <p:cNvSpPr/>
          <p:nvPr/>
        </p:nvSpPr>
        <p:spPr>
          <a:xfrm>
            <a:off x="2071670" y="1142984"/>
            <a:ext cx="1143008" cy="1143008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teaches</a:t>
            </a:r>
            <a:endParaRPr lang="en-US" dirty="0"/>
          </a:p>
        </p:txBody>
      </p:sp>
      <p:sp>
        <p:nvSpPr>
          <p:cNvPr id="172" name="Diamond 171"/>
          <p:cNvSpPr/>
          <p:nvPr/>
        </p:nvSpPr>
        <p:spPr>
          <a:xfrm>
            <a:off x="5786446" y="1928802"/>
            <a:ext cx="1143008" cy="107157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enrols</a:t>
            </a:r>
            <a:endParaRPr lang="en-US" dirty="0"/>
          </a:p>
        </p:txBody>
      </p:sp>
      <p:cxnSp>
        <p:nvCxnSpPr>
          <p:cNvPr id="174" name="Straight Connector 173"/>
          <p:cNvCxnSpPr>
            <a:endCxn id="172" idx="1"/>
          </p:cNvCxnSpPr>
          <p:nvPr/>
        </p:nvCxnSpPr>
        <p:spPr>
          <a:xfrm>
            <a:off x="5429256" y="2357430"/>
            <a:ext cx="357190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2" idx="3"/>
            <a:endCxn id="6" idx="1"/>
          </p:cNvCxnSpPr>
          <p:nvPr/>
        </p:nvCxnSpPr>
        <p:spPr>
          <a:xfrm flipV="1">
            <a:off x="6929454" y="2321711"/>
            <a:ext cx="21431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2" idx="3"/>
            <a:endCxn id="159" idx="1"/>
          </p:cNvCxnSpPr>
          <p:nvPr/>
        </p:nvCxnSpPr>
        <p:spPr>
          <a:xfrm flipV="1">
            <a:off x="1785918" y="1714488"/>
            <a:ext cx="285752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59" idx="3"/>
            <a:endCxn id="5" idx="1"/>
          </p:cNvCxnSpPr>
          <p:nvPr/>
        </p:nvCxnSpPr>
        <p:spPr>
          <a:xfrm>
            <a:off x="3214678" y="1714488"/>
            <a:ext cx="285752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2" idx="2"/>
            <a:endCxn id="145" idx="0"/>
          </p:cNvCxnSpPr>
          <p:nvPr/>
        </p:nvCxnSpPr>
        <p:spPr>
          <a:xfrm rot="16200000" flipH="1">
            <a:off x="875083" y="2482446"/>
            <a:ext cx="1143008" cy="75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45" idx="2"/>
            <a:endCxn id="9" idx="0"/>
          </p:cNvCxnSpPr>
          <p:nvPr/>
        </p:nvCxnSpPr>
        <p:spPr>
          <a:xfrm rot="5400000">
            <a:off x="1553745" y="4304116"/>
            <a:ext cx="214314" cy="321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9501222" y="371475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0"/>
            <a:ext cx="684593" cy="716782"/>
          </a:xfrm>
          <a:prstGeom prst="rect">
            <a:avLst/>
          </a:prstGeom>
        </p:spPr>
      </p:pic>
      <p:pic>
        <p:nvPicPr>
          <p:cNvPr id="1027" name="Picture 3" descr="C:\Users\ABDULRAZZAK\AppData\Local\Microsoft\Windows\INetCache\IE\L6C6OJ9K\thank-you-394180_128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714355"/>
            <a:ext cx="8167744" cy="6125809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5991482" y="0"/>
            <a:ext cx="3152518" cy="603849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/>
      <a:lstStyle/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164</TotalTime>
  <Words>180</Words>
  <Application>Microsoft Office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Consolas</vt:lpstr>
      <vt:lpstr>Corbel</vt:lpstr>
      <vt:lpstr>Wingdings</vt:lpstr>
      <vt:lpstr>Wingdings 2</vt:lpstr>
      <vt:lpstr>Wingdings 3</vt:lpstr>
      <vt:lpstr>Metro</vt:lpstr>
      <vt:lpstr>College management</vt:lpstr>
      <vt:lpstr>Project by:</vt:lpstr>
      <vt:lpstr>About the project</vt:lpstr>
      <vt:lpstr>Topics used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management</dc:title>
  <dc:creator>ABDULRAZZAK</dc:creator>
  <cp:lastModifiedBy>kunjdetroja52@gmail.com</cp:lastModifiedBy>
  <cp:revision>8</cp:revision>
  <dcterms:created xsi:type="dcterms:W3CDTF">2022-08-26T22:57:50Z</dcterms:created>
  <dcterms:modified xsi:type="dcterms:W3CDTF">2022-08-27T06:03:23Z</dcterms:modified>
</cp:coreProperties>
</file>