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tamaran" panose="020B0604020202020204" charset="0"/>
      <p:regular r:id="rId17"/>
      <p:bold r:id="rId18"/>
    </p:embeddedFont>
    <p:embeddedFont>
      <p:font typeface="Roboto Condensed Light" panose="02000000000000000000" pitchFamily="2" charset="0"/>
      <p:regular r:id="rId19"/>
    </p:embeddedFont>
    <p:embeddedFont>
      <p:font typeface="Sora"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yKF7zc7o3KQClwGbzHK1I9uCD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9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afda009182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afda00918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afda00918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afda009182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2afda009182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2afda00918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2afda009182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2afda009182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afda009182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5" name="Google Shape;865;g2afda009182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3" name="Google Shape;65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0" name="Google Shape;7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8" name="Google Shape;76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2afda009182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2afda009182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0"/>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0"/>
          <p:cNvSpPr txBox="1">
            <a:spLocks noGrp="1"/>
          </p:cNvSpPr>
          <p:nvPr>
            <p:ph type="ctrTitle"/>
          </p:nvPr>
        </p:nvSpPr>
        <p:spPr>
          <a:xfrm>
            <a:off x="713150" y="534125"/>
            <a:ext cx="7020000" cy="1661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8500"/>
              <a:buNone/>
              <a:defRPr sz="5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endParaRPr/>
          </a:p>
        </p:txBody>
      </p:sp>
      <p:sp>
        <p:nvSpPr>
          <p:cNvPr id="11" name="Google Shape;11;p10"/>
          <p:cNvSpPr txBox="1">
            <a:spLocks noGrp="1"/>
          </p:cNvSpPr>
          <p:nvPr>
            <p:ph type="subTitle" idx="1"/>
          </p:nvPr>
        </p:nvSpPr>
        <p:spPr>
          <a:xfrm>
            <a:off x="713200" y="2195225"/>
            <a:ext cx="7020000" cy="376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19"/>
          <p:cNvSpPr txBox="1">
            <a:spLocks noGrp="1"/>
          </p:cNvSpPr>
          <p:nvPr>
            <p:ph type="body" idx="1"/>
          </p:nvPr>
        </p:nvSpPr>
        <p:spPr>
          <a:xfrm>
            <a:off x="720000" y="1570575"/>
            <a:ext cx="4047000" cy="2186100"/>
          </a:xfrm>
          <a:prstGeom prst="rect">
            <a:avLst/>
          </a:prstGeom>
          <a:noFill/>
          <a:ln>
            <a:noFill/>
          </a:ln>
        </p:spPr>
        <p:txBody>
          <a:bodyPr spcFirstLastPara="1" wrap="square" lIns="91425" tIns="91425" rIns="91425" bIns="91425" anchor="t" anchorCtr="0">
            <a:noAutofit/>
          </a:bodyPr>
          <a:lstStyle>
            <a:lvl1pPr marL="457200" lvl="0" indent="-279400" algn="l">
              <a:lnSpc>
                <a:spcPct val="100000"/>
              </a:lnSpc>
              <a:spcBef>
                <a:spcPts val="0"/>
              </a:spcBef>
              <a:spcAft>
                <a:spcPts val="0"/>
              </a:spcAft>
              <a:buClr>
                <a:srgbClr val="999999"/>
              </a:buClr>
              <a:buSzPts val="800"/>
              <a:buFont typeface="Open Sans"/>
              <a:buChar char="-"/>
              <a:defRPr/>
            </a:lvl1pPr>
            <a:lvl2pPr marL="914400" lvl="1" indent="-279400" algn="l">
              <a:lnSpc>
                <a:spcPct val="100000"/>
              </a:lnSpc>
              <a:spcBef>
                <a:spcPts val="0"/>
              </a:spcBef>
              <a:spcAft>
                <a:spcPts val="0"/>
              </a:spcAft>
              <a:buClr>
                <a:srgbClr val="999999"/>
              </a:buClr>
              <a:buSzPts val="800"/>
              <a:buFont typeface="Open Sans"/>
              <a:buChar char="○"/>
              <a:defRPr/>
            </a:lvl2pPr>
            <a:lvl3pPr marL="1371600" lvl="2" indent="-279400" algn="l">
              <a:lnSpc>
                <a:spcPct val="100000"/>
              </a:lnSpc>
              <a:spcBef>
                <a:spcPts val="0"/>
              </a:spcBef>
              <a:spcAft>
                <a:spcPts val="0"/>
              </a:spcAft>
              <a:buClr>
                <a:srgbClr val="999999"/>
              </a:buClr>
              <a:buSzPts val="800"/>
              <a:buFont typeface="Open Sans"/>
              <a:buChar char="■"/>
              <a:defRPr/>
            </a:lvl3pPr>
            <a:lvl4pPr marL="1828800" lvl="3" indent="-279400" algn="l">
              <a:lnSpc>
                <a:spcPct val="100000"/>
              </a:lnSpc>
              <a:spcBef>
                <a:spcPts val="0"/>
              </a:spcBef>
              <a:spcAft>
                <a:spcPts val="0"/>
              </a:spcAft>
              <a:buClr>
                <a:srgbClr val="999999"/>
              </a:buClr>
              <a:buSzPts val="800"/>
              <a:buFont typeface="Open Sans"/>
              <a:buChar char="●"/>
              <a:defRPr/>
            </a:lvl4pPr>
            <a:lvl5pPr marL="2286000" lvl="4" indent="-304800" algn="l">
              <a:lnSpc>
                <a:spcPct val="100000"/>
              </a:lnSpc>
              <a:spcBef>
                <a:spcPts val="0"/>
              </a:spcBef>
              <a:spcAft>
                <a:spcPts val="0"/>
              </a:spcAft>
              <a:buClr>
                <a:srgbClr val="999999"/>
              </a:buClr>
              <a:buSzPts val="1200"/>
              <a:buFont typeface="Open Sans"/>
              <a:buChar char="○"/>
              <a:defRPr/>
            </a:lvl5pPr>
            <a:lvl6pPr marL="2743200" lvl="5" indent="-304800" algn="l">
              <a:lnSpc>
                <a:spcPct val="100000"/>
              </a:lnSpc>
              <a:spcBef>
                <a:spcPts val="0"/>
              </a:spcBef>
              <a:spcAft>
                <a:spcPts val="0"/>
              </a:spcAft>
              <a:buClr>
                <a:srgbClr val="999999"/>
              </a:buClr>
              <a:buSzPts val="1200"/>
              <a:buFont typeface="Open Sans"/>
              <a:buChar char="■"/>
              <a:defRPr/>
            </a:lvl6pPr>
            <a:lvl7pPr marL="3200400" lvl="6" indent="-273050" algn="l">
              <a:lnSpc>
                <a:spcPct val="100000"/>
              </a:lnSpc>
              <a:spcBef>
                <a:spcPts val="0"/>
              </a:spcBef>
              <a:spcAft>
                <a:spcPts val="0"/>
              </a:spcAft>
              <a:buClr>
                <a:srgbClr val="999999"/>
              </a:buClr>
              <a:buSzPts val="700"/>
              <a:buFont typeface="Open Sans"/>
              <a:buChar char="●"/>
              <a:defRPr/>
            </a:lvl7pPr>
            <a:lvl8pPr marL="3657600" lvl="7" indent="-273050" algn="l">
              <a:lnSpc>
                <a:spcPct val="100000"/>
              </a:lnSpc>
              <a:spcBef>
                <a:spcPts val="0"/>
              </a:spcBef>
              <a:spcAft>
                <a:spcPts val="0"/>
              </a:spcAft>
              <a:buClr>
                <a:srgbClr val="999999"/>
              </a:buClr>
              <a:buSzPts val="700"/>
              <a:buFont typeface="Open Sans"/>
              <a:buChar char="○"/>
              <a:defRPr/>
            </a:lvl8pPr>
            <a:lvl9pPr marL="4114800" lvl="8" indent="-266700" algn="l">
              <a:lnSpc>
                <a:spcPct val="100000"/>
              </a:lnSpc>
              <a:spcBef>
                <a:spcPts val="0"/>
              </a:spcBef>
              <a:spcAft>
                <a:spcPts val="0"/>
              </a:spcAft>
              <a:buClr>
                <a:srgbClr val="999999"/>
              </a:buClr>
              <a:buSzPts val="600"/>
              <a:buFont typeface="Open Sans"/>
              <a:buChar char="■"/>
              <a:defRPr/>
            </a:lvl9pPr>
          </a:lstStyle>
          <a:p>
            <a:endParaRPr/>
          </a:p>
        </p:txBody>
      </p:sp>
      <p:sp>
        <p:nvSpPr>
          <p:cNvPr id="89" name="Google Shape;89;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19"/>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 name="Google Shape;91;p19"/>
          <p:cNvGrpSpPr/>
          <p:nvPr/>
        </p:nvGrpSpPr>
        <p:grpSpPr>
          <a:xfrm>
            <a:off x="62500" y="4691024"/>
            <a:ext cx="9018344" cy="390052"/>
            <a:chOff x="62500" y="4683850"/>
            <a:chExt cx="9018344" cy="390052"/>
          </a:xfrm>
        </p:grpSpPr>
        <p:sp>
          <p:nvSpPr>
            <p:cNvPr id="92" name="Google Shape;92;p19"/>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9"/>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Font typeface="Sora"/>
              <a:buNone/>
              <a:defRPr sz="4000" b="1">
                <a:solidFill>
                  <a:schemeClr val="dk1"/>
                </a:solidFill>
                <a:latin typeface="Sora"/>
                <a:ea typeface="Sora"/>
                <a:cs typeface="Sora"/>
                <a:sym typeface="Sora"/>
              </a:defRPr>
            </a:lvl1pPr>
          </a:lstStyle>
          <a:p>
            <a:endParaRPr/>
          </a:p>
        </p:txBody>
      </p:sp>
      <p:grpSp>
        <p:nvGrpSpPr>
          <p:cNvPr id="96" name="Google Shape;96;p20"/>
          <p:cNvGrpSpPr/>
          <p:nvPr/>
        </p:nvGrpSpPr>
        <p:grpSpPr>
          <a:xfrm>
            <a:off x="62500" y="4691024"/>
            <a:ext cx="9018344" cy="390052"/>
            <a:chOff x="62500" y="4683850"/>
            <a:chExt cx="9018344" cy="390052"/>
          </a:xfrm>
        </p:grpSpPr>
        <p:sp>
          <p:nvSpPr>
            <p:cNvPr id="97" name="Google Shape;97;p20"/>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0"/>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20"/>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1"/>
          <p:cNvSpPr txBox="1">
            <a:spLocks noGrp="1"/>
          </p:cNvSpPr>
          <p:nvPr>
            <p:ph type="title" hasCustomPrompt="1"/>
          </p:nvPr>
        </p:nvSpPr>
        <p:spPr>
          <a:xfrm>
            <a:off x="4311350" y="1649925"/>
            <a:ext cx="4112700" cy="115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102" name="Google Shape;102;p21"/>
          <p:cNvSpPr txBox="1">
            <a:spLocks noGrp="1"/>
          </p:cNvSpPr>
          <p:nvPr>
            <p:ph type="subTitle" idx="1"/>
          </p:nvPr>
        </p:nvSpPr>
        <p:spPr>
          <a:xfrm>
            <a:off x="4311350" y="2657772"/>
            <a:ext cx="4112700" cy="39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3" name="Google Shape;103;p21"/>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7" name="Google Shape;107;p23"/>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 name="Google Shape;108;p23"/>
          <p:cNvGrpSpPr/>
          <p:nvPr/>
        </p:nvGrpSpPr>
        <p:grpSpPr>
          <a:xfrm>
            <a:off x="62500" y="4691024"/>
            <a:ext cx="9018344" cy="390052"/>
            <a:chOff x="62500" y="4683850"/>
            <a:chExt cx="9018344" cy="390052"/>
          </a:xfrm>
        </p:grpSpPr>
        <p:sp>
          <p:nvSpPr>
            <p:cNvPr id="109" name="Google Shape;109;p23"/>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3"/>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23"/>
          <p:cNvGrpSpPr/>
          <p:nvPr/>
        </p:nvGrpSpPr>
        <p:grpSpPr>
          <a:xfrm>
            <a:off x="8215950" y="156774"/>
            <a:ext cx="774998" cy="616553"/>
            <a:chOff x="6820850" y="3048799"/>
            <a:chExt cx="774998" cy="616553"/>
          </a:xfrm>
        </p:grpSpPr>
        <p:sp>
          <p:nvSpPr>
            <p:cNvPr id="112" name="Google Shape;112;p23"/>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3"/>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3"/>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23"/>
          <p:cNvGrpSpPr/>
          <p:nvPr/>
        </p:nvGrpSpPr>
        <p:grpSpPr>
          <a:xfrm>
            <a:off x="153600" y="3808299"/>
            <a:ext cx="774998" cy="616553"/>
            <a:chOff x="6820850" y="3048799"/>
            <a:chExt cx="774998" cy="616553"/>
          </a:xfrm>
        </p:grpSpPr>
        <p:sp>
          <p:nvSpPr>
            <p:cNvPr id="116" name="Google Shape;116;p23"/>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3"/>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3"/>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2">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24"/>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2" name="Google Shape;122;p24"/>
          <p:cNvGrpSpPr/>
          <p:nvPr/>
        </p:nvGrpSpPr>
        <p:grpSpPr>
          <a:xfrm>
            <a:off x="62500" y="4691024"/>
            <a:ext cx="9018344" cy="390052"/>
            <a:chOff x="62500" y="4683850"/>
            <a:chExt cx="9018344" cy="390052"/>
          </a:xfrm>
        </p:grpSpPr>
        <p:sp>
          <p:nvSpPr>
            <p:cNvPr id="123" name="Google Shape;123;p24"/>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4"/>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3">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7" name="Google Shape;127;p25"/>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8" name="Google Shape;128;p25"/>
          <p:cNvGrpSpPr/>
          <p:nvPr/>
        </p:nvGrpSpPr>
        <p:grpSpPr>
          <a:xfrm>
            <a:off x="62500" y="4691024"/>
            <a:ext cx="9018344" cy="390052"/>
            <a:chOff x="62500" y="4683850"/>
            <a:chExt cx="9018344" cy="390052"/>
          </a:xfrm>
        </p:grpSpPr>
        <p:sp>
          <p:nvSpPr>
            <p:cNvPr id="129" name="Google Shape;129;p25"/>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5"/>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25"/>
          <p:cNvGrpSpPr/>
          <p:nvPr/>
        </p:nvGrpSpPr>
        <p:grpSpPr>
          <a:xfrm>
            <a:off x="8225650" y="2347524"/>
            <a:ext cx="774998" cy="616553"/>
            <a:chOff x="6820850" y="3048799"/>
            <a:chExt cx="774998" cy="616553"/>
          </a:xfrm>
        </p:grpSpPr>
        <p:sp>
          <p:nvSpPr>
            <p:cNvPr id="132" name="Google Shape;132;p25"/>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5"/>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5"/>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25"/>
          <p:cNvGrpSpPr/>
          <p:nvPr/>
        </p:nvGrpSpPr>
        <p:grpSpPr>
          <a:xfrm>
            <a:off x="165575" y="1337074"/>
            <a:ext cx="774998" cy="616553"/>
            <a:chOff x="6820850" y="3048799"/>
            <a:chExt cx="774998" cy="616553"/>
          </a:xfrm>
        </p:grpSpPr>
        <p:sp>
          <p:nvSpPr>
            <p:cNvPr id="136" name="Google Shape;136;p25"/>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5"/>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5"/>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1139613" y="534125"/>
            <a:ext cx="3229200" cy="825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0"/>
              <a:buNone/>
              <a:defRPr sz="48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41" name="Google Shape;141;p26"/>
          <p:cNvSpPr txBox="1">
            <a:spLocks noGrp="1"/>
          </p:cNvSpPr>
          <p:nvPr>
            <p:ph type="subTitle" idx="1"/>
          </p:nvPr>
        </p:nvSpPr>
        <p:spPr>
          <a:xfrm>
            <a:off x="1139613" y="1247835"/>
            <a:ext cx="3229200" cy="42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42" name="Google Shape;142;p26"/>
          <p:cNvSpPr txBox="1">
            <a:spLocks noGrp="1"/>
          </p:cNvSpPr>
          <p:nvPr>
            <p:ph type="title" idx="2"/>
          </p:nvPr>
        </p:nvSpPr>
        <p:spPr>
          <a:xfrm>
            <a:off x="4775182" y="534125"/>
            <a:ext cx="3229200" cy="825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0"/>
              <a:buNone/>
              <a:defRPr sz="48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43" name="Google Shape;143;p26"/>
          <p:cNvSpPr txBox="1">
            <a:spLocks noGrp="1"/>
          </p:cNvSpPr>
          <p:nvPr>
            <p:ph type="subTitle" idx="3"/>
          </p:nvPr>
        </p:nvSpPr>
        <p:spPr>
          <a:xfrm>
            <a:off x="4775182" y="1247835"/>
            <a:ext cx="3229200" cy="42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44" name="Google Shape;144;p26"/>
          <p:cNvSpPr txBox="1">
            <a:spLocks noGrp="1"/>
          </p:cNvSpPr>
          <p:nvPr>
            <p:ph type="title" idx="4"/>
          </p:nvPr>
        </p:nvSpPr>
        <p:spPr>
          <a:xfrm>
            <a:off x="4775182" y="1952048"/>
            <a:ext cx="3229200" cy="825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0"/>
              <a:buNone/>
              <a:defRPr sz="48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45" name="Google Shape;145;p26"/>
          <p:cNvSpPr txBox="1">
            <a:spLocks noGrp="1"/>
          </p:cNvSpPr>
          <p:nvPr>
            <p:ph type="subTitle" idx="5"/>
          </p:nvPr>
        </p:nvSpPr>
        <p:spPr>
          <a:xfrm>
            <a:off x="4775182" y="2665757"/>
            <a:ext cx="3229200" cy="42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46" name="Google Shape;146;p26"/>
          <p:cNvSpPr txBox="1">
            <a:spLocks noGrp="1"/>
          </p:cNvSpPr>
          <p:nvPr>
            <p:ph type="title" idx="6"/>
          </p:nvPr>
        </p:nvSpPr>
        <p:spPr>
          <a:xfrm>
            <a:off x="1139613" y="1952048"/>
            <a:ext cx="3229200" cy="825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0"/>
              <a:buNone/>
              <a:defRPr sz="48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47" name="Google Shape;147;p26"/>
          <p:cNvSpPr txBox="1">
            <a:spLocks noGrp="1"/>
          </p:cNvSpPr>
          <p:nvPr>
            <p:ph type="subTitle" idx="7"/>
          </p:nvPr>
        </p:nvSpPr>
        <p:spPr>
          <a:xfrm>
            <a:off x="1139613" y="2665757"/>
            <a:ext cx="3229200" cy="42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48" name="Google Shape;148;p26"/>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1239925" y="1679300"/>
            <a:ext cx="2281200" cy="443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1" name="Google Shape;151;p27"/>
          <p:cNvSpPr txBox="1">
            <a:spLocks noGrp="1"/>
          </p:cNvSpPr>
          <p:nvPr>
            <p:ph type="title" idx="2"/>
          </p:nvPr>
        </p:nvSpPr>
        <p:spPr>
          <a:xfrm>
            <a:off x="4458149" y="1679300"/>
            <a:ext cx="2281200" cy="443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2" name="Google Shape;152;p27"/>
          <p:cNvSpPr txBox="1">
            <a:spLocks noGrp="1"/>
          </p:cNvSpPr>
          <p:nvPr>
            <p:ph type="subTitle" idx="1"/>
          </p:nvPr>
        </p:nvSpPr>
        <p:spPr>
          <a:xfrm>
            <a:off x="1239925" y="2036328"/>
            <a:ext cx="2281200" cy="49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3" name="Google Shape;153;p27"/>
          <p:cNvSpPr txBox="1">
            <a:spLocks noGrp="1"/>
          </p:cNvSpPr>
          <p:nvPr>
            <p:ph type="subTitle" idx="3"/>
          </p:nvPr>
        </p:nvSpPr>
        <p:spPr>
          <a:xfrm>
            <a:off x="4458136" y="2036328"/>
            <a:ext cx="2281200" cy="49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4" name="Google Shape;154;p27"/>
          <p:cNvSpPr txBox="1">
            <a:spLocks noGrp="1"/>
          </p:cNvSpPr>
          <p:nvPr>
            <p:ph type="title" idx="4"/>
          </p:nvPr>
        </p:nvSpPr>
        <p:spPr>
          <a:xfrm>
            <a:off x="1239925" y="2901317"/>
            <a:ext cx="2281200" cy="443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5" name="Google Shape;155;p27"/>
          <p:cNvSpPr txBox="1">
            <a:spLocks noGrp="1"/>
          </p:cNvSpPr>
          <p:nvPr>
            <p:ph type="title" idx="5"/>
          </p:nvPr>
        </p:nvSpPr>
        <p:spPr>
          <a:xfrm>
            <a:off x="4458149" y="2901317"/>
            <a:ext cx="2281200" cy="443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6" name="Google Shape;156;p27"/>
          <p:cNvSpPr txBox="1">
            <a:spLocks noGrp="1"/>
          </p:cNvSpPr>
          <p:nvPr>
            <p:ph type="subTitle" idx="6"/>
          </p:nvPr>
        </p:nvSpPr>
        <p:spPr>
          <a:xfrm>
            <a:off x="1239925" y="3258453"/>
            <a:ext cx="2281200" cy="49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7" name="Google Shape;157;p27"/>
          <p:cNvSpPr txBox="1">
            <a:spLocks noGrp="1"/>
          </p:cNvSpPr>
          <p:nvPr>
            <p:ph type="subTitle" idx="7"/>
          </p:nvPr>
        </p:nvSpPr>
        <p:spPr>
          <a:xfrm>
            <a:off x="4458137" y="3258453"/>
            <a:ext cx="2281200" cy="49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8" name="Google Shape;158;p27"/>
          <p:cNvSpPr txBox="1">
            <a:spLocks noGrp="1"/>
          </p:cNvSpPr>
          <p:nvPr>
            <p:ph type="title" idx="8"/>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9" name="Google Shape;159;p27"/>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210200" y="1872325"/>
            <a:ext cx="1975200" cy="42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62" name="Google Shape;162;p28"/>
          <p:cNvSpPr txBox="1">
            <a:spLocks noGrp="1"/>
          </p:cNvSpPr>
          <p:nvPr>
            <p:ph type="title" idx="2"/>
          </p:nvPr>
        </p:nvSpPr>
        <p:spPr>
          <a:xfrm>
            <a:off x="3584479" y="1872325"/>
            <a:ext cx="1975200" cy="42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63" name="Google Shape;163;p28"/>
          <p:cNvSpPr txBox="1">
            <a:spLocks noGrp="1"/>
          </p:cNvSpPr>
          <p:nvPr>
            <p:ph type="subTitle" idx="1"/>
          </p:nvPr>
        </p:nvSpPr>
        <p:spPr>
          <a:xfrm>
            <a:off x="1210200" y="2211528"/>
            <a:ext cx="1975200" cy="4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4" name="Google Shape;164;p28"/>
          <p:cNvSpPr txBox="1">
            <a:spLocks noGrp="1"/>
          </p:cNvSpPr>
          <p:nvPr>
            <p:ph type="subTitle" idx="3"/>
          </p:nvPr>
        </p:nvSpPr>
        <p:spPr>
          <a:xfrm>
            <a:off x="3584469" y="2211528"/>
            <a:ext cx="1975200" cy="4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5" name="Google Shape;165;p28"/>
          <p:cNvSpPr txBox="1">
            <a:spLocks noGrp="1"/>
          </p:cNvSpPr>
          <p:nvPr>
            <p:ph type="title" idx="4"/>
          </p:nvPr>
        </p:nvSpPr>
        <p:spPr>
          <a:xfrm>
            <a:off x="1210200" y="3440000"/>
            <a:ext cx="1975200" cy="42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66" name="Google Shape;166;p28"/>
          <p:cNvSpPr txBox="1">
            <a:spLocks noGrp="1"/>
          </p:cNvSpPr>
          <p:nvPr>
            <p:ph type="title" idx="5"/>
          </p:nvPr>
        </p:nvSpPr>
        <p:spPr>
          <a:xfrm>
            <a:off x="3584479" y="3440000"/>
            <a:ext cx="1975200" cy="42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67" name="Google Shape;167;p28"/>
          <p:cNvSpPr txBox="1">
            <a:spLocks noGrp="1"/>
          </p:cNvSpPr>
          <p:nvPr>
            <p:ph type="subTitle" idx="6"/>
          </p:nvPr>
        </p:nvSpPr>
        <p:spPr>
          <a:xfrm>
            <a:off x="1210200" y="3779053"/>
            <a:ext cx="1975200" cy="4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8" name="Google Shape;168;p28"/>
          <p:cNvSpPr txBox="1">
            <a:spLocks noGrp="1"/>
          </p:cNvSpPr>
          <p:nvPr>
            <p:ph type="subTitle" idx="7"/>
          </p:nvPr>
        </p:nvSpPr>
        <p:spPr>
          <a:xfrm>
            <a:off x="3584469" y="3779053"/>
            <a:ext cx="1975200" cy="4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9" name="Google Shape;169;p28"/>
          <p:cNvSpPr txBox="1">
            <a:spLocks noGrp="1"/>
          </p:cNvSpPr>
          <p:nvPr>
            <p:ph type="title" idx="8"/>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0" name="Google Shape;170;p28"/>
          <p:cNvSpPr txBox="1">
            <a:spLocks noGrp="1"/>
          </p:cNvSpPr>
          <p:nvPr>
            <p:ph type="title" idx="9"/>
          </p:nvPr>
        </p:nvSpPr>
        <p:spPr>
          <a:xfrm>
            <a:off x="5958763" y="1872325"/>
            <a:ext cx="1975200" cy="42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71" name="Google Shape;171;p28"/>
          <p:cNvSpPr txBox="1">
            <a:spLocks noGrp="1"/>
          </p:cNvSpPr>
          <p:nvPr>
            <p:ph type="subTitle" idx="13"/>
          </p:nvPr>
        </p:nvSpPr>
        <p:spPr>
          <a:xfrm>
            <a:off x="5958743" y="2211528"/>
            <a:ext cx="1975200" cy="4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72" name="Google Shape;172;p28"/>
          <p:cNvSpPr txBox="1">
            <a:spLocks noGrp="1"/>
          </p:cNvSpPr>
          <p:nvPr>
            <p:ph type="title" idx="14"/>
          </p:nvPr>
        </p:nvSpPr>
        <p:spPr>
          <a:xfrm>
            <a:off x="5958763" y="3440000"/>
            <a:ext cx="1975200" cy="42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73" name="Google Shape;173;p28"/>
          <p:cNvSpPr txBox="1">
            <a:spLocks noGrp="1"/>
          </p:cNvSpPr>
          <p:nvPr>
            <p:ph type="subTitle" idx="15"/>
          </p:nvPr>
        </p:nvSpPr>
        <p:spPr>
          <a:xfrm>
            <a:off x="5958743" y="3779053"/>
            <a:ext cx="1975200" cy="4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74" name="Google Shape;174;p28"/>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5" name="Google Shape;175;p28"/>
          <p:cNvGrpSpPr/>
          <p:nvPr/>
        </p:nvGrpSpPr>
        <p:grpSpPr>
          <a:xfrm>
            <a:off x="62500" y="4691024"/>
            <a:ext cx="9018344" cy="390052"/>
            <a:chOff x="62500" y="4683850"/>
            <a:chExt cx="9018344" cy="390052"/>
          </a:xfrm>
        </p:grpSpPr>
        <p:sp>
          <p:nvSpPr>
            <p:cNvPr id="176" name="Google Shape;176;p28"/>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8"/>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
        <p:cNvGrpSpPr/>
        <p:nvPr/>
      </p:nvGrpSpPr>
      <p:grpSpPr>
        <a:xfrm>
          <a:off x="0" y="0"/>
          <a:ext cx="0" cy="0"/>
          <a:chOff x="0" y="0"/>
          <a:chExt cx="0" cy="0"/>
        </a:xfrm>
      </p:grpSpPr>
      <p:sp>
        <p:nvSpPr>
          <p:cNvPr id="13" name="Google Shape;13;p1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11"/>
          <p:cNvSpPr txBox="1">
            <a:spLocks noGrp="1"/>
          </p:cNvSpPr>
          <p:nvPr>
            <p:ph type="title" idx="2"/>
          </p:nvPr>
        </p:nvSpPr>
        <p:spPr>
          <a:xfrm>
            <a:off x="1648288" y="1428125"/>
            <a:ext cx="2058900" cy="775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 name="Google Shape;15;p11"/>
          <p:cNvSpPr txBox="1">
            <a:spLocks noGrp="1"/>
          </p:cNvSpPr>
          <p:nvPr>
            <p:ph type="title" idx="3"/>
          </p:nvPr>
        </p:nvSpPr>
        <p:spPr>
          <a:xfrm>
            <a:off x="4904213" y="1428125"/>
            <a:ext cx="2058900" cy="775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6" name="Google Shape;16;p11"/>
          <p:cNvSpPr txBox="1">
            <a:spLocks noGrp="1"/>
          </p:cNvSpPr>
          <p:nvPr>
            <p:ph type="subTitle" idx="1"/>
          </p:nvPr>
        </p:nvSpPr>
        <p:spPr>
          <a:xfrm>
            <a:off x="1648289" y="2113378"/>
            <a:ext cx="205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7" name="Google Shape;17;p11"/>
          <p:cNvSpPr txBox="1">
            <a:spLocks noGrp="1"/>
          </p:cNvSpPr>
          <p:nvPr>
            <p:ph type="subTitle" idx="4"/>
          </p:nvPr>
        </p:nvSpPr>
        <p:spPr>
          <a:xfrm>
            <a:off x="4904214" y="2113378"/>
            <a:ext cx="205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1"/>
          <p:cNvSpPr txBox="1">
            <a:spLocks noGrp="1"/>
          </p:cNvSpPr>
          <p:nvPr>
            <p:ph type="title" idx="5"/>
          </p:nvPr>
        </p:nvSpPr>
        <p:spPr>
          <a:xfrm>
            <a:off x="1648288" y="2952625"/>
            <a:ext cx="2058900" cy="775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9" name="Google Shape;19;p11"/>
          <p:cNvSpPr txBox="1">
            <a:spLocks noGrp="1"/>
          </p:cNvSpPr>
          <p:nvPr>
            <p:ph type="title" idx="6"/>
          </p:nvPr>
        </p:nvSpPr>
        <p:spPr>
          <a:xfrm>
            <a:off x="4904213" y="2952625"/>
            <a:ext cx="2058900" cy="775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0" name="Google Shape;20;p11"/>
          <p:cNvSpPr txBox="1">
            <a:spLocks noGrp="1"/>
          </p:cNvSpPr>
          <p:nvPr>
            <p:ph type="subTitle" idx="7"/>
          </p:nvPr>
        </p:nvSpPr>
        <p:spPr>
          <a:xfrm>
            <a:off x="1648312" y="3637878"/>
            <a:ext cx="205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1"/>
          <p:cNvSpPr txBox="1">
            <a:spLocks noGrp="1"/>
          </p:cNvSpPr>
          <p:nvPr>
            <p:ph type="subTitle" idx="8"/>
          </p:nvPr>
        </p:nvSpPr>
        <p:spPr>
          <a:xfrm>
            <a:off x="4904218" y="3637878"/>
            <a:ext cx="205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2" name="Google Shape;22;p11"/>
          <p:cNvSpPr txBox="1">
            <a:spLocks noGrp="1"/>
          </p:cNvSpPr>
          <p:nvPr>
            <p:ph type="title" idx="9"/>
          </p:nvPr>
        </p:nvSpPr>
        <p:spPr>
          <a:xfrm>
            <a:off x="719988" y="1520375"/>
            <a:ext cx="775800" cy="59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3" name="Google Shape;23;p11"/>
          <p:cNvSpPr txBox="1">
            <a:spLocks noGrp="1"/>
          </p:cNvSpPr>
          <p:nvPr>
            <p:ph type="title" idx="13"/>
          </p:nvPr>
        </p:nvSpPr>
        <p:spPr>
          <a:xfrm>
            <a:off x="719988" y="3044876"/>
            <a:ext cx="775800" cy="59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4" name="Google Shape;24;p11"/>
          <p:cNvSpPr txBox="1">
            <a:spLocks noGrp="1"/>
          </p:cNvSpPr>
          <p:nvPr>
            <p:ph type="title" idx="14"/>
          </p:nvPr>
        </p:nvSpPr>
        <p:spPr>
          <a:xfrm>
            <a:off x="3976038" y="1520375"/>
            <a:ext cx="775800" cy="59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p11"/>
          <p:cNvSpPr txBox="1">
            <a:spLocks noGrp="1"/>
          </p:cNvSpPr>
          <p:nvPr>
            <p:ph type="title" idx="15"/>
          </p:nvPr>
        </p:nvSpPr>
        <p:spPr>
          <a:xfrm>
            <a:off x="3976038" y="3044876"/>
            <a:ext cx="775800" cy="59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6" name="Google Shape;26;p11"/>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n columns">
  <p:cSld name="CUSTOM_9">
    <p:spTree>
      <p:nvGrpSpPr>
        <p:cNvPr id="1" name="Shape 178"/>
        <p:cNvGrpSpPr/>
        <p:nvPr/>
      </p:nvGrpSpPr>
      <p:grpSpPr>
        <a:xfrm>
          <a:off x="0" y="0"/>
          <a:ext cx="0" cy="0"/>
          <a:chOff x="0" y="0"/>
          <a:chExt cx="0" cy="0"/>
        </a:xfrm>
      </p:grpSpPr>
      <p:sp>
        <p:nvSpPr>
          <p:cNvPr id="179" name="Google Shape;179;p29"/>
          <p:cNvSpPr txBox="1">
            <a:spLocks noGrp="1"/>
          </p:cNvSpPr>
          <p:nvPr>
            <p:ph type="subTitle" idx="1"/>
          </p:nvPr>
        </p:nvSpPr>
        <p:spPr>
          <a:xfrm>
            <a:off x="1987505" y="197465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80" name="Google Shape;180;p29"/>
          <p:cNvSpPr txBox="1">
            <a:spLocks noGrp="1"/>
          </p:cNvSpPr>
          <p:nvPr>
            <p:ph type="subTitle" idx="2"/>
          </p:nvPr>
        </p:nvSpPr>
        <p:spPr>
          <a:xfrm>
            <a:off x="1987485" y="264750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81" name="Google Shape;181;p29"/>
          <p:cNvSpPr txBox="1">
            <a:spLocks noGrp="1"/>
          </p:cNvSpPr>
          <p:nvPr>
            <p:ph type="subTitle" idx="3"/>
          </p:nvPr>
        </p:nvSpPr>
        <p:spPr>
          <a:xfrm>
            <a:off x="1987505" y="332035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82" name="Google Shape;182;p29"/>
          <p:cNvSpPr txBox="1">
            <a:spLocks noGrp="1"/>
          </p:cNvSpPr>
          <p:nvPr>
            <p:ph type="subTitle" idx="4"/>
          </p:nvPr>
        </p:nvSpPr>
        <p:spPr>
          <a:xfrm>
            <a:off x="1987485" y="399320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83" name="Google Shape;183;p29"/>
          <p:cNvSpPr txBox="1">
            <a:spLocks noGrp="1"/>
          </p:cNvSpPr>
          <p:nvPr>
            <p:ph type="title"/>
          </p:nvPr>
        </p:nvSpPr>
        <p:spPr>
          <a:xfrm>
            <a:off x="720000" y="443332"/>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4" name="Google Shape;184;p29"/>
          <p:cNvSpPr txBox="1">
            <a:spLocks noGrp="1"/>
          </p:cNvSpPr>
          <p:nvPr>
            <p:ph type="subTitle" idx="5"/>
          </p:nvPr>
        </p:nvSpPr>
        <p:spPr>
          <a:xfrm>
            <a:off x="1987505" y="130180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85" name="Google Shape;185;p29"/>
          <p:cNvSpPr txBox="1">
            <a:spLocks noGrp="1"/>
          </p:cNvSpPr>
          <p:nvPr>
            <p:ph type="subTitle" idx="6"/>
          </p:nvPr>
        </p:nvSpPr>
        <p:spPr>
          <a:xfrm>
            <a:off x="5145610" y="197465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86" name="Google Shape;186;p29"/>
          <p:cNvSpPr txBox="1">
            <a:spLocks noGrp="1"/>
          </p:cNvSpPr>
          <p:nvPr>
            <p:ph type="subTitle" idx="7"/>
          </p:nvPr>
        </p:nvSpPr>
        <p:spPr>
          <a:xfrm>
            <a:off x="5145590" y="264750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87" name="Google Shape;187;p29"/>
          <p:cNvSpPr txBox="1">
            <a:spLocks noGrp="1"/>
          </p:cNvSpPr>
          <p:nvPr>
            <p:ph type="subTitle" idx="8"/>
          </p:nvPr>
        </p:nvSpPr>
        <p:spPr>
          <a:xfrm>
            <a:off x="5145610" y="332035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88" name="Google Shape;188;p29"/>
          <p:cNvSpPr txBox="1">
            <a:spLocks noGrp="1"/>
          </p:cNvSpPr>
          <p:nvPr>
            <p:ph type="subTitle" idx="9"/>
          </p:nvPr>
        </p:nvSpPr>
        <p:spPr>
          <a:xfrm>
            <a:off x="5145590" y="399320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89" name="Google Shape;189;p29"/>
          <p:cNvSpPr txBox="1">
            <a:spLocks noGrp="1"/>
          </p:cNvSpPr>
          <p:nvPr>
            <p:ph type="subTitle" idx="13"/>
          </p:nvPr>
        </p:nvSpPr>
        <p:spPr>
          <a:xfrm>
            <a:off x="5145610" y="1301800"/>
            <a:ext cx="2484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90" name="Google Shape;190;p29"/>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1" name="Google Shape;191;p29"/>
          <p:cNvGrpSpPr/>
          <p:nvPr/>
        </p:nvGrpSpPr>
        <p:grpSpPr>
          <a:xfrm>
            <a:off x="62500" y="4691024"/>
            <a:ext cx="9018344" cy="390052"/>
            <a:chOff x="62500" y="4683850"/>
            <a:chExt cx="9018344" cy="390052"/>
          </a:xfrm>
        </p:grpSpPr>
        <p:sp>
          <p:nvSpPr>
            <p:cNvPr id="192" name="Google Shape;192;p29"/>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9"/>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94"/>
        <p:cNvGrpSpPr/>
        <p:nvPr/>
      </p:nvGrpSpPr>
      <p:grpSpPr>
        <a:xfrm>
          <a:off x="0" y="0"/>
          <a:ext cx="0" cy="0"/>
          <a:chOff x="0" y="0"/>
          <a:chExt cx="0" cy="0"/>
        </a:xfrm>
      </p:grpSpPr>
      <p:grpSp>
        <p:nvGrpSpPr>
          <p:cNvPr id="195" name="Google Shape;195;p30"/>
          <p:cNvGrpSpPr/>
          <p:nvPr/>
        </p:nvGrpSpPr>
        <p:grpSpPr>
          <a:xfrm>
            <a:off x="62500" y="4691024"/>
            <a:ext cx="9018344" cy="390052"/>
            <a:chOff x="62500" y="4683850"/>
            <a:chExt cx="9018344" cy="390052"/>
          </a:xfrm>
        </p:grpSpPr>
        <p:sp>
          <p:nvSpPr>
            <p:cNvPr id="196" name="Google Shape;196;p30"/>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0"/>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8" name="Google Shape;198;p30"/>
          <p:cNvSpPr txBox="1">
            <a:spLocks noGrp="1"/>
          </p:cNvSpPr>
          <p:nvPr>
            <p:ph type="ctrTitle"/>
          </p:nvPr>
        </p:nvSpPr>
        <p:spPr>
          <a:xfrm>
            <a:off x="713150" y="833110"/>
            <a:ext cx="3863700" cy="9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8500"/>
              <a:buNone/>
              <a:defRPr sz="6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endParaRPr/>
          </a:p>
        </p:txBody>
      </p:sp>
      <p:sp>
        <p:nvSpPr>
          <p:cNvPr id="199" name="Google Shape;199;p30"/>
          <p:cNvSpPr txBox="1">
            <a:spLocks noGrp="1"/>
          </p:cNvSpPr>
          <p:nvPr>
            <p:ph type="subTitle" idx="1"/>
          </p:nvPr>
        </p:nvSpPr>
        <p:spPr>
          <a:xfrm>
            <a:off x="713150" y="1732504"/>
            <a:ext cx="3863700" cy="39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000" b="1">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0" name="Google Shape;200;p30"/>
          <p:cNvSpPr txBox="1">
            <a:spLocks noGrp="1"/>
          </p:cNvSpPr>
          <p:nvPr>
            <p:ph type="subTitle" idx="2"/>
          </p:nvPr>
        </p:nvSpPr>
        <p:spPr>
          <a:xfrm>
            <a:off x="713150" y="2086826"/>
            <a:ext cx="3863700" cy="74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1" name="Google Shape;201;p30"/>
          <p:cNvSpPr txBox="1">
            <a:spLocks noGrp="1"/>
          </p:cNvSpPr>
          <p:nvPr>
            <p:ph type="subTitle" idx="3"/>
          </p:nvPr>
        </p:nvSpPr>
        <p:spPr>
          <a:xfrm>
            <a:off x="713150" y="3837175"/>
            <a:ext cx="3863700" cy="385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000" b="1"/>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2" name="Google Shape;202;p30"/>
          <p:cNvSpPr txBox="1"/>
          <p:nvPr/>
        </p:nvSpPr>
        <p:spPr>
          <a:xfrm>
            <a:off x="713150" y="3307925"/>
            <a:ext cx="3863700" cy="554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chemeClr val="dk1"/>
                </a:solidFill>
                <a:latin typeface="Catamaran"/>
                <a:ea typeface="Catamaran"/>
                <a:cs typeface="Catamaran"/>
                <a:sym typeface="Catamaran"/>
              </a:rPr>
              <a:t>CREDITS: This presentation template was created by </a:t>
            </a:r>
            <a:r>
              <a:rPr lang="en" sz="1000" b="1" i="0" u="sng" strike="noStrike" cap="none">
                <a:solidFill>
                  <a:schemeClr val="dk1"/>
                </a:solid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b="0" i="0" u="none" strike="noStrike" cap="none">
                <a:solidFill>
                  <a:schemeClr val="dk1"/>
                </a:solidFill>
                <a:latin typeface="Catamaran"/>
                <a:ea typeface="Catamaran"/>
                <a:cs typeface="Catamaran"/>
                <a:sym typeface="Catamaran"/>
              </a:rPr>
              <a:t>, and includes icons by </a:t>
            </a:r>
            <a:r>
              <a:rPr lang="en" sz="1000" b="1" i="0" u="sng" strike="noStrike" cap="none">
                <a:solidFill>
                  <a:schemeClr val="dk1"/>
                </a:solid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b="0" i="0" u="none" strike="noStrike" cap="none">
                <a:solidFill>
                  <a:schemeClr val="dk1"/>
                </a:solidFill>
                <a:latin typeface="Catamaran"/>
                <a:ea typeface="Catamaran"/>
                <a:cs typeface="Catamaran"/>
                <a:sym typeface="Catamaran"/>
              </a:rPr>
              <a:t>, and infographics &amp; images by </a:t>
            </a:r>
            <a:r>
              <a:rPr lang="en" sz="1000" b="1" i="0" u="sng" strike="noStrike" cap="none">
                <a:solidFill>
                  <a:schemeClr val="dk1"/>
                </a:solid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000" b="1" i="0" u="sng" strike="noStrike" cap="none">
              <a:solidFill>
                <a:schemeClr val="dk1"/>
              </a:solidFill>
              <a:latin typeface="Catamaran"/>
              <a:ea typeface="Catamaran"/>
              <a:cs typeface="Catamaran"/>
              <a:sym typeface="Catamaran"/>
            </a:endParaRPr>
          </a:p>
        </p:txBody>
      </p:sp>
      <p:sp>
        <p:nvSpPr>
          <p:cNvPr id="203" name="Google Shape;203;p30"/>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04"/>
        <p:cNvGrpSpPr/>
        <p:nvPr/>
      </p:nvGrpSpPr>
      <p:grpSpPr>
        <a:xfrm>
          <a:off x="0" y="0"/>
          <a:ext cx="0" cy="0"/>
          <a:chOff x="0" y="0"/>
          <a:chExt cx="0" cy="0"/>
        </a:xfrm>
      </p:grpSpPr>
      <p:sp>
        <p:nvSpPr>
          <p:cNvPr id="205" name="Google Shape;205;p31"/>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p31"/>
          <p:cNvGrpSpPr/>
          <p:nvPr/>
        </p:nvGrpSpPr>
        <p:grpSpPr>
          <a:xfrm>
            <a:off x="62500" y="4691024"/>
            <a:ext cx="9018344" cy="390052"/>
            <a:chOff x="62500" y="4683850"/>
            <a:chExt cx="9018344" cy="390052"/>
          </a:xfrm>
        </p:grpSpPr>
        <p:sp>
          <p:nvSpPr>
            <p:cNvPr id="207" name="Google Shape;207;p31"/>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31"/>
          <p:cNvGrpSpPr/>
          <p:nvPr/>
        </p:nvGrpSpPr>
        <p:grpSpPr>
          <a:xfrm>
            <a:off x="62501" y="534120"/>
            <a:ext cx="1494596" cy="1525401"/>
            <a:chOff x="462126" y="401726"/>
            <a:chExt cx="3091203" cy="3154261"/>
          </a:xfrm>
        </p:grpSpPr>
        <p:sp>
          <p:nvSpPr>
            <p:cNvPr id="210" name="Google Shape;210;p31"/>
            <p:cNvSpPr/>
            <p:nvPr/>
          </p:nvSpPr>
          <p:spPr>
            <a:xfrm>
              <a:off x="2036378" y="1215416"/>
              <a:ext cx="219323" cy="449897"/>
            </a:xfrm>
            <a:custGeom>
              <a:avLst/>
              <a:gdLst/>
              <a:ahLst/>
              <a:cxnLst/>
              <a:rect l="l" t="t" r="r" b="b"/>
              <a:pathLst>
                <a:path w="838" h="1719" extrusionOk="0">
                  <a:moveTo>
                    <a:pt x="387" y="0"/>
                  </a:moveTo>
                  <a:cubicBezTo>
                    <a:pt x="339" y="0"/>
                    <a:pt x="294" y="45"/>
                    <a:pt x="294" y="93"/>
                  </a:cubicBezTo>
                  <a:lnTo>
                    <a:pt x="309" y="960"/>
                  </a:lnTo>
                  <a:cubicBezTo>
                    <a:pt x="309" y="1008"/>
                    <a:pt x="339" y="1053"/>
                    <a:pt x="387" y="1053"/>
                  </a:cubicBezTo>
                  <a:cubicBezTo>
                    <a:pt x="466" y="1068"/>
                    <a:pt x="525" y="1101"/>
                    <a:pt x="573" y="1146"/>
                  </a:cubicBezTo>
                  <a:cubicBezTo>
                    <a:pt x="618" y="1194"/>
                    <a:pt x="637" y="1254"/>
                    <a:pt x="637" y="1317"/>
                  </a:cubicBezTo>
                  <a:cubicBezTo>
                    <a:pt x="637" y="1380"/>
                    <a:pt x="618" y="1440"/>
                    <a:pt x="559" y="1488"/>
                  </a:cubicBezTo>
                  <a:cubicBezTo>
                    <a:pt x="510" y="1518"/>
                    <a:pt x="451" y="1533"/>
                    <a:pt x="402" y="1533"/>
                  </a:cubicBezTo>
                  <a:cubicBezTo>
                    <a:pt x="358" y="1533"/>
                    <a:pt x="309" y="1518"/>
                    <a:pt x="280" y="1503"/>
                  </a:cubicBezTo>
                  <a:cubicBezTo>
                    <a:pt x="246" y="1488"/>
                    <a:pt x="231" y="1455"/>
                    <a:pt x="216" y="1425"/>
                  </a:cubicBezTo>
                  <a:cubicBezTo>
                    <a:pt x="202" y="1395"/>
                    <a:pt x="187" y="1362"/>
                    <a:pt x="187" y="1332"/>
                  </a:cubicBezTo>
                  <a:cubicBezTo>
                    <a:pt x="187" y="1317"/>
                    <a:pt x="202" y="1302"/>
                    <a:pt x="202" y="1287"/>
                  </a:cubicBezTo>
                  <a:cubicBezTo>
                    <a:pt x="216" y="1224"/>
                    <a:pt x="187" y="1176"/>
                    <a:pt x="138" y="1161"/>
                  </a:cubicBezTo>
                  <a:cubicBezTo>
                    <a:pt x="130" y="1158"/>
                    <a:pt x="122" y="1157"/>
                    <a:pt x="113" y="1157"/>
                  </a:cubicBezTo>
                  <a:cubicBezTo>
                    <a:pt x="73" y="1157"/>
                    <a:pt x="28" y="1184"/>
                    <a:pt x="16" y="1224"/>
                  </a:cubicBezTo>
                  <a:cubicBezTo>
                    <a:pt x="16" y="1269"/>
                    <a:pt x="1" y="1302"/>
                    <a:pt x="1" y="1332"/>
                  </a:cubicBezTo>
                  <a:cubicBezTo>
                    <a:pt x="1" y="1395"/>
                    <a:pt x="16" y="1455"/>
                    <a:pt x="45" y="1503"/>
                  </a:cubicBezTo>
                  <a:cubicBezTo>
                    <a:pt x="79" y="1566"/>
                    <a:pt x="109" y="1611"/>
                    <a:pt x="172" y="1659"/>
                  </a:cubicBezTo>
                  <a:cubicBezTo>
                    <a:pt x="231" y="1704"/>
                    <a:pt x="324" y="1719"/>
                    <a:pt x="402" y="1719"/>
                  </a:cubicBezTo>
                  <a:cubicBezTo>
                    <a:pt x="495" y="1719"/>
                    <a:pt x="588" y="1689"/>
                    <a:pt x="666" y="1641"/>
                  </a:cubicBezTo>
                  <a:cubicBezTo>
                    <a:pt x="774" y="1548"/>
                    <a:pt x="838" y="1425"/>
                    <a:pt x="823" y="1317"/>
                  </a:cubicBezTo>
                  <a:cubicBezTo>
                    <a:pt x="823" y="1209"/>
                    <a:pt x="789" y="1101"/>
                    <a:pt x="711" y="1023"/>
                  </a:cubicBezTo>
                  <a:cubicBezTo>
                    <a:pt x="656" y="965"/>
                    <a:pt x="580" y="915"/>
                    <a:pt x="494" y="887"/>
                  </a:cubicBezTo>
                  <a:lnTo>
                    <a:pt x="494" y="887"/>
                  </a:lnTo>
                  <a:lnTo>
                    <a:pt x="480" y="93"/>
                  </a:lnTo>
                  <a:cubicBezTo>
                    <a:pt x="480" y="45"/>
                    <a:pt x="451" y="0"/>
                    <a:pt x="3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1"/>
            <p:cNvSpPr/>
            <p:nvPr/>
          </p:nvSpPr>
          <p:spPr>
            <a:xfrm>
              <a:off x="2113324" y="700349"/>
              <a:ext cx="48942" cy="551182"/>
            </a:xfrm>
            <a:custGeom>
              <a:avLst/>
              <a:gdLst/>
              <a:ahLst/>
              <a:cxnLst/>
              <a:rect l="l" t="t" r="r" b="b"/>
              <a:pathLst>
                <a:path w="187" h="2106" extrusionOk="0">
                  <a:moveTo>
                    <a:pt x="93" y="1"/>
                  </a:moveTo>
                  <a:cubicBezTo>
                    <a:pt x="30" y="1"/>
                    <a:pt x="0" y="45"/>
                    <a:pt x="0" y="94"/>
                  </a:cubicBezTo>
                  <a:lnTo>
                    <a:pt x="0" y="2013"/>
                  </a:lnTo>
                  <a:cubicBezTo>
                    <a:pt x="0" y="2076"/>
                    <a:pt x="30" y="2106"/>
                    <a:pt x="93" y="2106"/>
                  </a:cubicBezTo>
                  <a:cubicBezTo>
                    <a:pt x="138" y="2106"/>
                    <a:pt x="186" y="2076"/>
                    <a:pt x="186" y="2013"/>
                  </a:cubicBezTo>
                  <a:lnTo>
                    <a:pt x="186" y="94"/>
                  </a:lnTo>
                  <a:cubicBezTo>
                    <a:pt x="186" y="45"/>
                    <a:pt x="138" y="1"/>
                    <a:pt x="9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1"/>
            <p:cNvSpPr/>
            <p:nvPr/>
          </p:nvSpPr>
          <p:spPr>
            <a:xfrm>
              <a:off x="2060718" y="1129834"/>
              <a:ext cx="150229" cy="260150"/>
            </a:xfrm>
            <a:custGeom>
              <a:avLst/>
              <a:gdLst/>
              <a:ahLst/>
              <a:cxnLst/>
              <a:rect l="l" t="t" r="r" b="b"/>
              <a:pathLst>
                <a:path w="574" h="994" extrusionOk="0">
                  <a:moveTo>
                    <a:pt x="201" y="0"/>
                  </a:moveTo>
                  <a:cubicBezTo>
                    <a:pt x="94" y="0"/>
                    <a:pt x="1" y="93"/>
                    <a:pt x="1" y="219"/>
                  </a:cubicBezTo>
                  <a:lnTo>
                    <a:pt x="1" y="792"/>
                  </a:lnTo>
                  <a:cubicBezTo>
                    <a:pt x="1" y="900"/>
                    <a:pt x="94" y="993"/>
                    <a:pt x="201" y="993"/>
                  </a:cubicBezTo>
                  <a:lnTo>
                    <a:pt x="373" y="993"/>
                  </a:lnTo>
                  <a:cubicBezTo>
                    <a:pt x="480" y="993"/>
                    <a:pt x="573" y="900"/>
                    <a:pt x="573" y="792"/>
                  </a:cubicBezTo>
                  <a:lnTo>
                    <a:pt x="573" y="219"/>
                  </a:lnTo>
                  <a:cubicBezTo>
                    <a:pt x="573" y="93"/>
                    <a:pt x="480" y="0"/>
                    <a:pt x="37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1"/>
            <p:cNvSpPr/>
            <p:nvPr/>
          </p:nvSpPr>
          <p:spPr>
            <a:xfrm>
              <a:off x="786398" y="1720538"/>
              <a:ext cx="1379801" cy="620015"/>
            </a:xfrm>
            <a:custGeom>
              <a:avLst/>
              <a:gdLst/>
              <a:ahLst/>
              <a:cxnLst/>
              <a:rect l="l" t="t" r="r" b="b"/>
              <a:pathLst>
                <a:path w="5272" h="2369" extrusionOk="0">
                  <a:moveTo>
                    <a:pt x="5203" y="1"/>
                  </a:moveTo>
                  <a:cubicBezTo>
                    <a:pt x="5195" y="1"/>
                    <a:pt x="5187" y="3"/>
                    <a:pt x="5178" y="8"/>
                  </a:cubicBezTo>
                  <a:lnTo>
                    <a:pt x="49" y="2240"/>
                  </a:lnTo>
                  <a:cubicBezTo>
                    <a:pt x="19" y="2255"/>
                    <a:pt x="0" y="2300"/>
                    <a:pt x="19" y="2333"/>
                  </a:cubicBezTo>
                  <a:cubicBezTo>
                    <a:pt x="30" y="2355"/>
                    <a:pt x="49" y="2369"/>
                    <a:pt x="70" y="2369"/>
                  </a:cubicBezTo>
                  <a:cubicBezTo>
                    <a:pt x="78" y="2369"/>
                    <a:pt x="86" y="2367"/>
                    <a:pt x="93" y="2363"/>
                  </a:cubicBezTo>
                  <a:lnTo>
                    <a:pt x="4170" y="581"/>
                  </a:lnTo>
                  <a:lnTo>
                    <a:pt x="4170" y="581"/>
                  </a:lnTo>
                  <a:lnTo>
                    <a:pt x="1953" y="1850"/>
                  </a:lnTo>
                  <a:cubicBezTo>
                    <a:pt x="1924" y="1868"/>
                    <a:pt x="1924" y="1898"/>
                    <a:pt x="1938" y="1928"/>
                  </a:cubicBezTo>
                  <a:cubicBezTo>
                    <a:pt x="1949" y="1952"/>
                    <a:pt x="1971" y="1967"/>
                    <a:pt x="1993" y="1967"/>
                  </a:cubicBezTo>
                  <a:cubicBezTo>
                    <a:pt x="2001" y="1967"/>
                    <a:pt x="2009" y="1965"/>
                    <a:pt x="2017" y="1961"/>
                  </a:cubicBezTo>
                  <a:lnTo>
                    <a:pt x="5242" y="116"/>
                  </a:lnTo>
                  <a:cubicBezTo>
                    <a:pt x="5256" y="101"/>
                    <a:pt x="5271" y="68"/>
                    <a:pt x="5256" y="38"/>
                  </a:cubicBezTo>
                  <a:cubicBezTo>
                    <a:pt x="5246" y="17"/>
                    <a:pt x="5225" y="1"/>
                    <a:pt x="520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1"/>
            <p:cNvSpPr/>
            <p:nvPr/>
          </p:nvSpPr>
          <p:spPr>
            <a:xfrm>
              <a:off x="2129812" y="1720538"/>
              <a:ext cx="1411993" cy="491510"/>
            </a:xfrm>
            <a:custGeom>
              <a:avLst/>
              <a:gdLst/>
              <a:ahLst/>
              <a:cxnLst/>
              <a:rect l="l" t="t" r="r" b="b"/>
              <a:pathLst>
                <a:path w="5395" h="1878" extrusionOk="0">
                  <a:moveTo>
                    <a:pt x="67" y="1"/>
                  </a:moveTo>
                  <a:cubicBezTo>
                    <a:pt x="45" y="1"/>
                    <a:pt x="26" y="17"/>
                    <a:pt x="16" y="38"/>
                  </a:cubicBezTo>
                  <a:cubicBezTo>
                    <a:pt x="1" y="68"/>
                    <a:pt x="16" y="101"/>
                    <a:pt x="45" y="116"/>
                  </a:cubicBezTo>
                  <a:lnTo>
                    <a:pt x="3021" y="1868"/>
                  </a:lnTo>
                  <a:cubicBezTo>
                    <a:pt x="3033" y="1874"/>
                    <a:pt x="3048" y="1878"/>
                    <a:pt x="3062" y="1878"/>
                  </a:cubicBezTo>
                  <a:cubicBezTo>
                    <a:pt x="3084" y="1878"/>
                    <a:pt x="3105" y="1870"/>
                    <a:pt x="3114" y="1850"/>
                  </a:cubicBezTo>
                  <a:cubicBezTo>
                    <a:pt x="3129" y="1820"/>
                    <a:pt x="3114" y="1775"/>
                    <a:pt x="3084" y="1757"/>
                  </a:cubicBezTo>
                  <a:lnTo>
                    <a:pt x="559" y="269"/>
                  </a:lnTo>
                  <a:lnTo>
                    <a:pt x="5301" y="1742"/>
                  </a:lnTo>
                  <a:cubicBezTo>
                    <a:pt x="5331" y="1742"/>
                    <a:pt x="5376" y="1727"/>
                    <a:pt x="5376" y="1697"/>
                  </a:cubicBezTo>
                  <a:cubicBezTo>
                    <a:pt x="5394" y="1664"/>
                    <a:pt x="5376" y="1634"/>
                    <a:pt x="5346" y="1619"/>
                  </a:cubicBezTo>
                  <a:lnTo>
                    <a:pt x="94" y="8"/>
                  </a:lnTo>
                  <a:cubicBezTo>
                    <a:pt x="84" y="3"/>
                    <a:pt x="75" y="1"/>
                    <a:pt x="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1"/>
            <p:cNvSpPr/>
            <p:nvPr/>
          </p:nvSpPr>
          <p:spPr>
            <a:xfrm>
              <a:off x="2125101" y="1594388"/>
              <a:ext cx="41090" cy="166192"/>
            </a:xfrm>
            <a:custGeom>
              <a:avLst/>
              <a:gdLst/>
              <a:ahLst/>
              <a:cxnLst/>
              <a:rect l="l" t="t" r="r" b="b"/>
              <a:pathLst>
                <a:path w="157" h="635" extrusionOk="0">
                  <a:moveTo>
                    <a:pt x="78" y="0"/>
                  </a:moveTo>
                  <a:cubicBezTo>
                    <a:pt x="39" y="0"/>
                    <a:pt x="0" y="24"/>
                    <a:pt x="0" y="70"/>
                  </a:cubicBezTo>
                  <a:lnTo>
                    <a:pt x="0" y="565"/>
                  </a:lnTo>
                  <a:cubicBezTo>
                    <a:pt x="0" y="611"/>
                    <a:pt x="39" y="634"/>
                    <a:pt x="78" y="634"/>
                  </a:cubicBezTo>
                  <a:cubicBezTo>
                    <a:pt x="117" y="634"/>
                    <a:pt x="156" y="611"/>
                    <a:pt x="156" y="565"/>
                  </a:cubicBezTo>
                  <a:lnTo>
                    <a:pt x="156" y="70"/>
                  </a:lnTo>
                  <a:cubicBezTo>
                    <a:pt x="156" y="24"/>
                    <a:pt x="117" y="0"/>
                    <a:pt x="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1"/>
            <p:cNvSpPr/>
            <p:nvPr/>
          </p:nvSpPr>
          <p:spPr>
            <a:xfrm>
              <a:off x="2092910" y="1698292"/>
              <a:ext cx="105474" cy="81133"/>
            </a:xfrm>
            <a:custGeom>
              <a:avLst/>
              <a:gdLst/>
              <a:ahLst/>
              <a:cxnLst/>
              <a:rect l="l" t="t" r="r" b="b"/>
              <a:pathLst>
                <a:path w="403" h="310" extrusionOk="0">
                  <a:moveTo>
                    <a:pt x="201" y="0"/>
                  </a:moveTo>
                  <a:cubicBezTo>
                    <a:pt x="0" y="0"/>
                    <a:pt x="0" y="309"/>
                    <a:pt x="201" y="309"/>
                  </a:cubicBezTo>
                  <a:cubicBezTo>
                    <a:pt x="402" y="309"/>
                    <a:pt x="402" y="0"/>
                    <a:pt x="2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1"/>
            <p:cNvSpPr/>
            <p:nvPr/>
          </p:nvSpPr>
          <p:spPr>
            <a:xfrm>
              <a:off x="791371" y="2140338"/>
              <a:ext cx="2761958" cy="1415643"/>
            </a:xfrm>
            <a:custGeom>
              <a:avLst/>
              <a:gdLst/>
              <a:ahLst/>
              <a:cxnLst/>
              <a:rect l="l" t="t" r="r" b="b"/>
              <a:pathLst>
                <a:path w="10553" h="5409" extrusionOk="0">
                  <a:moveTo>
                    <a:pt x="2418" y="0"/>
                  </a:moveTo>
                  <a:lnTo>
                    <a:pt x="0" y="651"/>
                  </a:lnTo>
                  <a:lnTo>
                    <a:pt x="0" y="5409"/>
                  </a:lnTo>
                  <a:lnTo>
                    <a:pt x="2418" y="4988"/>
                  </a:lnTo>
                  <a:lnTo>
                    <a:pt x="10553" y="4988"/>
                  </a:lnTo>
                  <a:lnTo>
                    <a:pt x="105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1"/>
            <p:cNvSpPr/>
            <p:nvPr/>
          </p:nvSpPr>
          <p:spPr>
            <a:xfrm>
              <a:off x="791371" y="3445803"/>
              <a:ext cx="2761958" cy="110184"/>
            </a:xfrm>
            <a:custGeom>
              <a:avLst/>
              <a:gdLst/>
              <a:ahLst/>
              <a:cxnLst/>
              <a:rect l="l" t="t" r="r" b="b"/>
              <a:pathLst>
                <a:path w="10553" h="421" extrusionOk="0">
                  <a:moveTo>
                    <a:pt x="2418" y="0"/>
                  </a:moveTo>
                  <a:lnTo>
                    <a:pt x="0" y="421"/>
                  </a:lnTo>
                  <a:lnTo>
                    <a:pt x="9578" y="421"/>
                  </a:lnTo>
                  <a:lnTo>
                    <a:pt x="1055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1"/>
            <p:cNvSpPr/>
            <p:nvPr/>
          </p:nvSpPr>
          <p:spPr>
            <a:xfrm>
              <a:off x="1577843" y="2237699"/>
              <a:ext cx="32454" cy="1111001"/>
            </a:xfrm>
            <a:custGeom>
              <a:avLst/>
              <a:gdLst/>
              <a:ahLst/>
              <a:cxnLst/>
              <a:rect l="l" t="t" r="r" b="b"/>
              <a:pathLst>
                <a:path w="124" h="4245" extrusionOk="0">
                  <a:moveTo>
                    <a:pt x="1" y="0"/>
                  </a:moveTo>
                  <a:lnTo>
                    <a:pt x="1"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1"/>
            <p:cNvSpPr/>
            <p:nvPr/>
          </p:nvSpPr>
          <p:spPr>
            <a:xfrm>
              <a:off x="1679129"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1"/>
            <p:cNvSpPr/>
            <p:nvPr/>
          </p:nvSpPr>
          <p:spPr>
            <a:xfrm>
              <a:off x="1776489"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1"/>
            <p:cNvSpPr/>
            <p:nvPr/>
          </p:nvSpPr>
          <p:spPr>
            <a:xfrm>
              <a:off x="1873849"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1"/>
            <p:cNvSpPr/>
            <p:nvPr/>
          </p:nvSpPr>
          <p:spPr>
            <a:xfrm>
              <a:off x="1979061" y="2237699"/>
              <a:ext cx="33239" cy="1111001"/>
            </a:xfrm>
            <a:custGeom>
              <a:avLst/>
              <a:gdLst/>
              <a:ahLst/>
              <a:cxnLst/>
              <a:rect l="l" t="t" r="r" b="b"/>
              <a:pathLst>
                <a:path w="127" h="4245" extrusionOk="0">
                  <a:moveTo>
                    <a:pt x="0" y="0"/>
                  </a:moveTo>
                  <a:lnTo>
                    <a:pt x="0"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a:off x="2081132" y="2237699"/>
              <a:ext cx="32454" cy="1111001"/>
            </a:xfrm>
            <a:custGeom>
              <a:avLst/>
              <a:gdLst/>
              <a:ahLst/>
              <a:cxnLst/>
              <a:rect l="l" t="t" r="r" b="b"/>
              <a:pathLst>
                <a:path w="124" h="4245" extrusionOk="0">
                  <a:moveTo>
                    <a:pt x="1" y="0"/>
                  </a:moveTo>
                  <a:lnTo>
                    <a:pt x="1"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1"/>
            <p:cNvSpPr/>
            <p:nvPr/>
          </p:nvSpPr>
          <p:spPr>
            <a:xfrm>
              <a:off x="2173781" y="2237699"/>
              <a:ext cx="33239" cy="1111001"/>
            </a:xfrm>
            <a:custGeom>
              <a:avLst/>
              <a:gdLst/>
              <a:ahLst/>
              <a:cxnLst/>
              <a:rect l="l" t="t" r="r" b="b"/>
              <a:pathLst>
                <a:path w="127" h="4245" extrusionOk="0">
                  <a:moveTo>
                    <a:pt x="0" y="0"/>
                  </a:moveTo>
                  <a:lnTo>
                    <a:pt x="0"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1"/>
            <p:cNvSpPr/>
            <p:nvPr/>
          </p:nvSpPr>
          <p:spPr>
            <a:xfrm>
              <a:off x="2271142" y="2237699"/>
              <a:ext cx="33239" cy="1111001"/>
            </a:xfrm>
            <a:custGeom>
              <a:avLst/>
              <a:gdLst/>
              <a:ahLst/>
              <a:cxnLst/>
              <a:rect l="l" t="t" r="r" b="b"/>
              <a:pathLst>
                <a:path w="127" h="4245" extrusionOk="0">
                  <a:moveTo>
                    <a:pt x="0" y="0"/>
                  </a:moveTo>
                  <a:lnTo>
                    <a:pt x="0"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1"/>
            <p:cNvSpPr/>
            <p:nvPr/>
          </p:nvSpPr>
          <p:spPr>
            <a:xfrm>
              <a:off x="2368502" y="2237699"/>
              <a:ext cx="33239" cy="1111001"/>
            </a:xfrm>
            <a:custGeom>
              <a:avLst/>
              <a:gdLst/>
              <a:ahLst/>
              <a:cxnLst/>
              <a:rect l="l" t="t" r="r" b="b"/>
              <a:pathLst>
                <a:path w="127" h="4245" extrusionOk="0">
                  <a:moveTo>
                    <a:pt x="0" y="0"/>
                  </a:moveTo>
                  <a:lnTo>
                    <a:pt x="0"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1"/>
            <p:cNvSpPr/>
            <p:nvPr/>
          </p:nvSpPr>
          <p:spPr>
            <a:xfrm>
              <a:off x="2470573" y="2237699"/>
              <a:ext cx="32454" cy="1111001"/>
            </a:xfrm>
            <a:custGeom>
              <a:avLst/>
              <a:gdLst/>
              <a:ahLst/>
              <a:cxnLst/>
              <a:rect l="l" t="t" r="r" b="b"/>
              <a:pathLst>
                <a:path w="124" h="4245" extrusionOk="0">
                  <a:moveTo>
                    <a:pt x="1" y="0"/>
                  </a:moveTo>
                  <a:lnTo>
                    <a:pt x="1"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1"/>
            <p:cNvSpPr/>
            <p:nvPr/>
          </p:nvSpPr>
          <p:spPr>
            <a:xfrm>
              <a:off x="2567933" y="2237699"/>
              <a:ext cx="32454" cy="1111001"/>
            </a:xfrm>
            <a:custGeom>
              <a:avLst/>
              <a:gdLst/>
              <a:ahLst/>
              <a:cxnLst/>
              <a:rect l="l" t="t" r="r" b="b"/>
              <a:pathLst>
                <a:path w="124" h="4245" extrusionOk="0">
                  <a:moveTo>
                    <a:pt x="1" y="0"/>
                  </a:moveTo>
                  <a:lnTo>
                    <a:pt x="1"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1"/>
            <p:cNvSpPr/>
            <p:nvPr/>
          </p:nvSpPr>
          <p:spPr>
            <a:xfrm>
              <a:off x="2660321" y="2237699"/>
              <a:ext cx="33500" cy="1111001"/>
            </a:xfrm>
            <a:custGeom>
              <a:avLst/>
              <a:gdLst/>
              <a:ahLst/>
              <a:cxnLst/>
              <a:rect l="l" t="t" r="r" b="b"/>
              <a:pathLst>
                <a:path w="128" h="4245" extrusionOk="0">
                  <a:moveTo>
                    <a:pt x="1" y="0"/>
                  </a:moveTo>
                  <a:lnTo>
                    <a:pt x="1"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1"/>
            <p:cNvSpPr/>
            <p:nvPr/>
          </p:nvSpPr>
          <p:spPr>
            <a:xfrm>
              <a:off x="2766580"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1"/>
            <p:cNvSpPr/>
            <p:nvPr/>
          </p:nvSpPr>
          <p:spPr>
            <a:xfrm>
              <a:off x="2867866"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1"/>
            <p:cNvSpPr/>
            <p:nvPr/>
          </p:nvSpPr>
          <p:spPr>
            <a:xfrm>
              <a:off x="2965226"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p:nvPr/>
          </p:nvSpPr>
          <p:spPr>
            <a:xfrm>
              <a:off x="3062586" y="2237699"/>
              <a:ext cx="32192" cy="1111001"/>
            </a:xfrm>
            <a:custGeom>
              <a:avLst/>
              <a:gdLst/>
              <a:ahLst/>
              <a:cxnLst/>
              <a:rect l="l" t="t" r="r" b="b"/>
              <a:pathLst>
                <a:path w="123"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1"/>
            <p:cNvSpPr/>
            <p:nvPr/>
          </p:nvSpPr>
          <p:spPr>
            <a:xfrm>
              <a:off x="3156020"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1"/>
            <p:cNvSpPr/>
            <p:nvPr/>
          </p:nvSpPr>
          <p:spPr>
            <a:xfrm>
              <a:off x="3253381"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1"/>
            <p:cNvSpPr/>
            <p:nvPr/>
          </p:nvSpPr>
          <p:spPr>
            <a:xfrm>
              <a:off x="3346815" y="2237699"/>
              <a:ext cx="32454" cy="1111001"/>
            </a:xfrm>
            <a:custGeom>
              <a:avLst/>
              <a:gdLst/>
              <a:ahLst/>
              <a:cxnLst/>
              <a:rect l="l" t="t" r="r" b="b"/>
              <a:pathLst>
                <a:path w="124" h="4245" extrusionOk="0">
                  <a:moveTo>
                    <a:pt x="0" y="0"/>
                  </a:moveTo>
                  <a:lnTo>
                    <a:pt x="0" y="4244"/>
                  </a:lnTo>
                  <a:lnTo>
                    <a:pt x="123" y="4244"/>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1"/>
            <p:cNvSpPr/>
            <p:nvPr/>
          </p:nvSpPr>
          <p:spPr>
            <a:xfrm>
              <a:off x="3439203" y="2237699"/>
              <a:ext cx="33500" cy="1111001"/>
            </a:xfrm>
            <a:custGeom>
              <a:avLst/>
              <a:gdLst/>
              <a:ahLst/>
              <a:cxnLst/>
              <a:rect l="l" t="t" r="r" b="b"/>
              <a:pathLst>
                <a:path w="128" h="4245" extrusionOk="0">
                  <a:moveTo>
                    <a:pt x="1" y="0"/>
                  </a:moveTo>
                  <a:lnTo>
                    <a:pt x="1" y="4244"/>
                  </a:lnTo>
                  <a:lnTo>
                    <a:pt x="127" y="4244"/>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1"/>
            <p:cNvSpPr/>
            <p:nvPr/>
          </p:nvSpPr>
          <p:spPr>
            <a:xfrm>
              <a:off x="1054139" y="2237699"/>
              <a:ext cx="8899" cy="3926"/>
            </a:xfrm>
            <a:custGeom>
              <a:avLst/>
              <a:gdLst/>
              <a:ahLst/>
              <a:cxnLst/>
              <a:rect l="l" t="t" r="r" b="b"/>
              <a:pathLst>
                <a:path w="34" h="15" extrusionOk="0">
                  <a:moveTo>
                    <a:pt x="0" y="0"/>
                  </a:moveTo>
                  <a:lnTo>
                    <a:pt x="0" y="15"/>
                  </a:lnTo>
                  <a:lnTo>
                    <a:pt x="34" y="0"/>
                  </a:lnTo>
                  <a:close/>
                </a:path>
              </a:pathLst>
            </a:custGeom>
            <a:solidFill>
              <a:srgbClr val="CFCF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1"/>
            <p:cNvSpPr/>
            <p:nvPr/>
          </p:nvSpPr>
          <p:spPr>
            <a:xfrm>
              <a:off x="791371" y="2140338"/>
              <a:ext cx="2761958" cy="243661"/>
            </a:xfrm>
            <a:custGeom>
              <a:avLst/>
              <a:gdLst/>
              <a:ahLst/>
              <a:cxnLst/>
              <a:rect l="l" t="t" r="r" b="b"/>
              <a:pathLst>
                <a:path w="10553" h="931" extrusionOk="0">
                  <a:moveTo>
                    <a:pt x="2418" y="0"/>
                  </a:moveTo>
                  <a:lnTo>
                    <a:pt x="0" y="651"/>
                  </a:lnTo>
                  <a:lnTo>
                    <a:pt x="0" y="930"/>
                  </a:lnTo>
                  <a:lnTo>
                    <a:pt x="2418" y="372"/>
                  </a:lnTo>
                  <a:lnTo>
                    <a:pt x="10553" y="372"/>
                  </a:lnTo>
                  <a:lnTo>
                    <a:pt x="105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1"/>
            <p:cNvSpPr/>
            <p:nvPr/>
          </p:nvSpPr>
          <p:spPr>
            <a:xfrm>
              <a:off x="791371" y="3348443"/>
              <a:ext cx="2761958" cy="207544"/>
            </a:xfrm>
            <a:custGeom>
              <a:avLst/>
              <a:gdLst/>
              <a:ahLst/>
              <a:cxnLst/>
              <a:rect l="l" t="t" r="r" b="b"/>
              <a:pathLst>
                <a:path w="10553" h="793" extrusionOk="0">
                  <a:moveTo>
                    <a:pt x="2418" y="0"/>
                  </a:moveTo>
                  <a:lnTo>
                    <a:pt x="0" y="465"/>
                  </a:lnTo>
                  <a:lnTo>
                    <a:pt x="0" y="793"/>
                  </a:lnTo>
                  <a:lnTo>
                    <a:pt x="2418" y="372"/>
                  </a:lnTo>
                  <a:lnTo>
                    <a:pt x="10553" y="372"/>
                  </a:lnTo>
                  <a:lnTo>
                    <a:pt x="105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1"/>
            <p:cNvSpPr/>
            <p:nvPr/>
          </p:nvSpPr>
          <p:spPr>
            <a:xfrm>
              <a:off x="1423951" y="2140338"/>
              <a:ext cx="52868" cy="1305721"/>
            </a:xfrm>
            <a:custGeom>
              <a:avLst/>
              <a:gdLst/>
              <a:ahLst/>
              <a:cxnLst/>
              <a:rect l="l" t="t" r="r" b="b"/>
              <a:pathLst>
                <a:path w="202" h="4989" extrusionOk="0">
                  <a:moveTo>
                    <a:pt x="1" y="0"/>
                  </a:moveTo>
                  <a:lnTo>
                    <a:pt x="1" y="4988"/>
                  </a:lnTo>
                  <a:lnTo>
                    <a:pt x="202" y="4988"/>
                  </a:lnTo>
                  <a:lnTo>
                    <a:pt x="20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1"/>
            <p:cNvSpPr/>
            <p:nvPr/>
          </p:nvSpPr>
          <p:spPr>
            <a:xfrm>
              <a:off x="1070627" y="2237699"/>
              <a:ext cx="353587" cy="1180095"/>
            </a:xfrm>
            <a:custGeom>
              <a:avLst/>
              <a:gdLst/>
              <a:ahLst/>
              <a:cxnLst/>
              <a:rect l="l" t="t" r="r" b="b"/>
              <a:pathLst>
                <a:path w="1351" h="4509" extrusionOk="0">
                  <a:moveTo>
                    <a:pt x="1351" y="0"/>
                  </a:moveTo>
                  <a:lnTo>
                    <a:pt x="1087" y="60"/>
                  </a:lnTo>
                  <a:lnTo>
                    <a:pt x="1087" y="4293"/>
                  </a:lnTo>
                  <a:lnTo>
                    <a:pt x="1351" y="4244"/>
                  </a:lnTo>
                  <a:lnTo>
                    <a:pt x="1351" y="0"/>
                  </a:lnTo>
                  <a:close/>
                  <a:moveTo>
                    <a:pt x="960" y="93"/>
                  </a:moveTo>
                  <a:lnTo>
                    <a:pt x="793" y="138"/>
                  </a:lnTo>
                  <a:lnTo>
                    <a:pt x="793" y="4356"/>
                  </a:lnTo>
                  <a:lnTo>
                    <a:pt x="960" y="4322"/>
                  </a:lnTo>
                  <a:lnTo>
                    <a:pt x="960" y="93"/>
                  </a:lnTo>
                  <a:close/>
                  <a:moveTo>
                    <a:pt x="666" y="153"/>
                  </a:moveTo>
                  <a:lnTo>
                    <a:pt x="481" y="201"/>
                  </a:lnTo>
                  <a:lnTo>
                    <a:pt x="481" y="4415"/>
                  </a:lnTo>
                  <a:lnTo>
                    <a:pt x="666" y="4371"/>
                  </a:lnTo>
                  <a:lnTo>
                    <a:pt x="666" y="153"/>
                  </a:lnTo>
                  <a:close/>
                  <a:moveTo>
                    <a:pt x="358" y="231"/>
                  </a:moveTo>
                  <a:lnTo>
                    <a:pt x="202" y="264"/>
                  </a:lnTo>
                  <a:lnTo>
                    <a:pt x="202" y="4464"/>
                  </a:lnTo>
                  <a:lnTo>
                    <a:pt x="358" y="4430"/>
                  </a:lnTo>
                  <a:lnTo>
                    <a:pt x="358" y="231"/>
                  </a:lnTo>
                  <a:close/>
                  <a:moveTo>
                    <a:pt x="79" y="294"/>
                  </a:moveTo>
                  <a:lnTo>
                    <a:pt x="1" y="309"/>
                  </a:lnTo>
                  <a:lnTo>
                    <a:pt x="1" y="4508"/>
                  </a:lnTo>
                  <a:lnTo>
                    <a:pt x="79" y="4493"/>
                  </a:lnTo>
                  <a:lnTo>
                    <a:pt x="79" y="294"/>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1"/>
            <p:cNvSpPr/>
            <p:nvPr/>
          </p:nvSpPr>
          <p:spPr>
            <a:xfrm>
              <a:off x="1091041" y="2306793"/>
              <a:ext cx="32454" cy="1107076"/>
            </a:xfrm>
            <a:custGeom>
              <a:avLst/>
              <a:gdLst/>
              <a:ahLst/>
              <a:cxnLst/>
              <a:rect l="l" t="t" r="r" b="b"/>
              <a:pathLst>
                <a:path w="124" h="4230" extrusionOk="0">
                  <a:moveTo>
                    <a:pt x="124" y="0"/>
                  </a:moveTo>
                  <a:lnTo>
                    <a:pt x="1" y="30"/>
                  </a:lnTo>
                  <a:lnTo>
                    <a:pt x="1" y="4229"/>
                  </a:lnTo>
                  <a:lnTo>
                    <a:pt x="124" y="4200"/>
                  </a:lnTo>
                  <a:lnTo>
                    <a:pt x="1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1"/>
            <p:cNvSpPr/>
            <p:nvPr/>
          </p:nvSpPr>
          <p:spPr>
            <a:xfrm>
              <a:off x="1164062" y="2290043"/>
              <a:ext cx="32454" cy="1107337"/>
            </a:xfrm>
            <a:custGeom>
              <a:avLst/>
              <a:gdLst/>
              <a:ahLst/>
              <a:cxnLst/>
              <a:rect l="l" t="t" r="r" b="b"/>
              <a:pathLst>
                <a:path w="124" h="4231" extrusionOk="0">
                  <a:moveTo>
                    <a:pt x="124" y="1"/>
                  </a:moveTo>
                  <a:lnTo>
                    <a:pt x="1" y="31"/>
                  </a:lnTo>
                  <a:lnTo>
                    <a:pt x="1" y="4230"/>
                  </a:lnTo>
                  <a:lnTo>
                    <a:pt x="124" y="4215"/>
                  </a:lnTo>
                  <a:lnTo>
                    <a:pt x="1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1"/>
            <p:cNvSpPr/>
            <p:nvPr/>
          </p:nvSpPr>
          <p:spPr>
            <a:xfrm>
              <a:off x="1244933" y="2273554"/>
              <a:ext cx="33239" cy="1108122"/>
            </a:xfrm>
            <a:custGeom>
              <a:avLst/>
              <a:gdLst/>
              <a:ahLst/>
              <a:cxnLst/>
              <a:rect l="l" t="t" r="r" b="b"/>
              <a:pathLst>
                <a:path w="127" h="4234" extrusionOk="0">
                  <a:moveTo>
                    <a:pt x="127" y="1"/>
                  </a:moveTo>
                  <a:lnTo>
                    <a:pt x="0" y="16"/>
                  </a:lnTo>
                  <a:lnTo>
                    <a:pt x="0" y="4234"/>
                  </a:lnTo>
                  <a:lnTo>
                    <a:pt x="127" y="4219"/>
                  </a:lnTo>
                  <a:lnTo>
                    <a:pt x="1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1"/>
            <p:cNvSpPr/>
            <p:nvPr/>
          </p:nvSpPr>
          <p:spPr>
            <a:xfrm>
              <a:off x="1321879" y="2253140"/>
              <a:ext cx="33239" cy="1115974"/>
            </a:xfrm>
            <a:custGeom>
              <a:avLst/>
              <a:gdLst/>
              <a:ahLst/>
              <a:cxnLst/>
              <a:rect l="l" t="t" r="r" b="b"/>
              <a:pathLst>
                <a:path w="127" h="4264" extrusionOk="0">
                  <a:moveTo>
                    <a:pt x="127" y="1"/>
                  </a:moveTo>
                  <a:lnTo>
                    <a:pt x="0" y="34"/>
                  </a:lnTo>
                  <a:lnTo>
                    <a:pt x="0" y="4263"/>
                  </a:lnTo>
                  <a:lnTo>
                    <a:pt x="127" y="4234"/>
                  </a:lnTo>
                  <a:lnTo>
                    <a:pt x="1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1"/>
            <p:cNvSpPr/>
            <p:nvPr/>
          </p:nvSpPr>
          <p:spPr>
            <a:xfrm>
              <a:off x="791371" y="2322235"/>
              <a:ext cx="263031" cy="1148166"/>
            </a:xfrm>
            <a:custGeom>
              <a:avLst/>
              <a:gdLst/>
              <a:ahLst/>
              <a:cxnLst/>
              <a:rect l="l" t="t" r="r" b="b"/>
              <a:pathLst>
                <a:path w="1005" h="4387" extrusionOk="0">
                  <a:moveTo>
                    <a:pt x="1004" y="1"/>
                  </a:moveTo>
                  <a:lnTo>
                    <a:pt x="945" y="16"/>
                  </a:lnTo>
                  <a:lnTo>
                    <a:pt x="945" y="4200"/>
                  </a:lnTo>
                  <a:lnTo>
                    <a:pt x="1004" y="4185"/>
                  </a:lnTo>
                  <a:lnTo>
                    <a:pt x="1004" y="1"/>
                  </a:lnTo>
                  <a:close/>
                  <a:moveTo>
                    <a:pt x="818" y="49"/>
                  </a:moveTo>
                  <a:lnTo>
                    <a:pt x="711" y="79"/>
                  </a:lnTo>
                  <a:lnTo>
                    <a:pt x="711" y="4249"/>
                  </a:lnTo>
                  <a:lnTo>
                    <a:pt x="818" y="4234"/>
                  </a:lnTo>
                  <a:lnTo>
                    <a:pt x="818" y="49"/>
                  </a:lnTo>
                  <a:close/>
                  <a:moveTo>
                    <a:pt x="588" y="109"/>
                  </a:moveTo>
                  <a:lnTo>
                    <a:pt x="480" y="127"/>
                  </a:lnTo>
                  <a:lnTo>
                    <a:pt x="480" y="4293"/>
                  </a:lnTo>
                  <a:lnTo>
                    <a:pt x="588" y="4278"/>
                  </a:lnTo>
                  <a:lnTo>
                    <a:pt x="588" y="109"/>
                  </a:lnTo>
                  <a:close/>
                  <a:moveTo>
                    <a:pt x="353" y="157"/>
                  </a:moveTo>
                  <a:lnTo>
                    <a:pt x="260" y="172"/>
                  </a:lnTo>
                  <a:lnTo>
                    <a:pt x="260" y="4342"/>
                  </a:lnTo>
                  <a:lnTo>
                    <a:pt x="353" y="4312"/>
                  </a:lnTo>
                  <a:lnTo>
                    <a:pt x="353" y="157"/>
                  </a:lnTo>
                  <a:close/>
                  <a:moveTo>
                    <a:pt x="138" y="202"/>
                  </a:moveTo>
                  <a:lnTo>
                    <a:pt x="0" y="235"/>
                  </a:lnTo>
                  <a:lnTo>
                    <a:pt x="0" y="4386"/>
                  </a:lnTo>
                  <a:lnTo>
                    <a:pt x="138" y="4356"/>
                  </a:lnTo>
                  <a:lnTo>
                    <a:pt x="138" y="202"/>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1"/>
            <p:cNvSpPr/>
            <p:nvPr/>
          </p:nvSpPr>
          <p:spPr>
            <a:xfrm>
              <a:off x="1005459" y="2326160"/>
              <a:ext cx="33239" cy="1104197"/>
            </a:xfrm>
            <a:custGeom>
              <a:avLst/>
              <a:gdLst/>
              <a:ahLst/>
              <a:cxnLst/>
              <a:rect l="l" t="t" r="r" b="b"/>
              <a:pathLst>
                <a:path w="127" h="4219" extrusionOk="0">
                  <a:moveTo>
                    <a:pt x="127" y="1"/>
                  </a:moveTo>
                  <a:lnTo>
                    <a:pt x="0" y="34"/>
                  </a:lnTo>
                  <a:lnTo>
                    <a:pt x="0" y="4219"/>
                  </a:lnTo>
                  <a:lnTo>
                    <a:pt x="127" y="4185"/>
                  </a:lnTo>
                  <a:lnTo>
                    <a:pt x="1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1"/>
            <p:cNvSpPr/>
            <p:nvPr/>
          </p:nvSpPr>
          <p:spPr>
            <a:xfrm>
              <a:off x="945001" y="2342649"/>
              <a:ext cx="32454" cy="1099486"/>
            </a:xfrm>
            <a:custGeom>
              <a:avLst/>
              <a:gdLst/>
              <a:ahLst/>
              <a:cxnLst/>
              <a:rect l="l" t="t" r="r" b="b"/>
              <a:pathLst>
                <a:path w="124" h="4201" extrusionOk="0">
                  <a:moveTo>
                    <a:pt x="124" y="1"/>
                  </a:moveTo>
                  <a:lnTo>
                    <a:pt x="1" y="31"/>
                  </a:lnTo>
                  <a:lnTo>
                    <a:pt x="1" y="4200"/>
                  </a:lnTo>
                  <a:lnTo>
                    <a:pt x="124" y="4171"/>
                  </a:lnTo>
                  <a:lnTo>
                    <a:pt x="1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1"/>
            <p:cNvSpPr/>
            <p:nvPr/>
          </p:nvSpPr>
          <p:spPr>
            <a:xfrm>
              <a:off x="883758" y="2355473"/>
              <a:ext cx="33239" cy="1095298"/>
            </a:xfrm>
            <a:custGeom>
              <a:avLst/>
              <a:gdLst/>
              <a:ahLst/>
              <a:cxnLst/>
              <a:rect l="l" t="t" r="r" b="b"/>
              <a:pathLst>
                <a:path w="127" h="4185" extrusionOk="0">
                  <a:moveTo>
                    <a:pt x="127" y="0"/>
                  </a:moveTo>
                  <a:lnTo>
                    <a:pt x="0" y="30"/>
                  </a:lnTo>
                  <a:lnTo>
                    <a:pt x="0" y="4185"/>
                  </a:lnTo>
                  <a:lnTo>
                    <a:pt x="127" y="4166"/>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1"/>
            <p:cNvSpPr/>
            <p:nvPr/>
          </p:nvSpPr>
          <p:spPr>
            <a:xfrm>
              <a:off x="827227" y="2366989"/>
              <a:ext cx="32454" cy="1095560"/>
            </a:xfrm>
            <a:custGeom>
              <a:avLst/>
              <a:gdLst/>
              <a:ahLst/>
              <a:cxnLst/>
              <a:rect l="l" t="t" r="r" b="b"/>
              <a:pathLst>
                <a:path w="124" h="4186" extrusionOk="0">
                  <a:moveTo>
                    <a:pt x="123" y="1"/>
                  </a:moveTo>
                  <a:lnTo>
                    <a:pt x="1" y="31"/>
                  </a:lnTo>
                  <a:lnTo>
                    <a:pt x="1" y="4185"/>
                  </a:lnTo>
                  <a:lnTo>
                    <a:pt x="123" y="4171"/>
                  </a:lnTo>
                  <a:lnTo>
                    <a:pt x="12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1"/>
            <p:cNvSpPr/>
            <p:nvPr/>
          </p:nvSpPr>
          <p:spPr>
            <a:xfrm>
              <a:off x="1054139" y="2318309"/>
              <a:ext cx="16750" cy="1099486"/>
            </a:xfrm>
            <a:custGeom>
              <a:avLst/>
              <a:gdLst/>
              <a:ahLst/>
              <a:cxnLst/>
              <a:rect l="l" t="t" r="r" b="b"/>
              <a:pathLst>
                <a:path w="64" h="4201" extrusionOk="0">
                  <a:moveTo>
                    <a:pt x="64" y="1"/>
                  </a:moveTo>
                  <a:lnTo>
                    <a:pt x="0" y="16"/>
                  </a:lnTo>
                  <a:lnTo>
                    <a:pt x="0" y="4200"/>
                  </a:lnTo>
                  <a:lnTo>
                    <a:pt x="64" y="4200"/>
                  </a:lnTo>
                  <a:lnTo>
                    <a:pt x="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1"/>
            <p:cNvSpPr/>
            <p:nvPr/>
          </p:nvSpPr>
          <p:spPr>
            <a:xfrm>
              <a:off x="791371" y="2140338"/>
              <a:ext cx="632845" cy="243661"/>
            </a:xfrm>
            <a:custGeom>
              <a:avLst/>
              <a:gdLst/>
              <a:ahLst/>
              <a:cxnLst/>
              <a:rect l="l" t="t" r="r" b="b"/>
              <a:pathLst>
                <a:path w="2418" h="931" extrusionOk="0">
                  <a:moveTo>
                    <a:pt x="2418" y="0"/>
                  </a:moveTo>
                  <a:lnTo>
                    <a:pt x="804" y="432"/>
                  </a:lnTo>
                  <a:lnTo>
                    <a:pt x="15" y="651"/>
                  </a:lnTo>
                  <a:lnTo>
                    <a:pt x="0" y="651"/>
                  </a:lnTo>
                  <a:lnTo>
                    <a:pt x="0" y="930"/>
                  </a:lnTo>
                  <a:lnTo>
                    <a:pt x="138" y="897"/>
                  </a:lnTo>
                  <a:lnTo>
                    <a:pt x="260" y="867"/>
                  </a:lnTo>
                  <a:lnTo>
                    <a:pt x="353" y="852"/>
                  </a:lnTo>
                  <a:lnTo>
                    <a:pt x="480" y="822"/>
                  </a:lnTo>
                  <a:lnTo>
                    <a:pt x="588" y="804"/>
                  </a:lnTo>
                  <a:lnTo>
                    <a:pt x="711" y="774"/>
                  </a:lnTo>
                  <a:lnTo>
                    <a:pt x="818" y="744"/>
                  </a:lnTo>
                  <a:lnTo>
                    <a:pt x="945" y="711"/>
                  </a:lnTo>
                  <a:lnTo>
                    <a:pt x="1004" y="696"/>
                  </a:lnTo>
                  <a:lnTo>
                    <a:pt x="1068" y="681"/>
                  </a:lnTo>
                  <a:lnTo>
                    <a:pt x="1146" y="666"/>
                  </a:lnTo>
                  <a:lnTo>
                    <a:pt x="1269" y="636"/>
                  </a:lnTo>
                  <a:lnTo>
                    <a:pt x="1425" y="603"/>
                  </a:lnTo>
                  <a:lnTo>
                    <a:pt x="1548" y="573"/>
                  </a:lnTo>
                  <a:lnTo>
                    <a:pt x="1733" y="525"/>
                  </a:lnTo>
                  <a:lnTo>
                    <a:pt x="1860" y="510"/>
                  </a:lnTo>
                  <a:lnTo>
                    <a:pt x="2027" y="465"/>
                  </a:lnTo>
                  <a:lnTo>
                    <a:pt x="2154" y="432"/>
                  </a:lnTo>
                  <a:lnTo>
                    <a:pt x="2418" y="372"/>
                  </a:lnTo>
                  <a:lnTo>
                    <a:pt x="24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1"/>
            <p:cNvSpPr/>
            <p:nvPr/>
          </p:nvSpPr>
          <p:spPr>
            <a:xfrm>
              <a:off x="791371" y="3348443"/>
              <a:ext cx="632845" cy="207544"/>
            </a:xfrm>
            <a:custGeom>
              <a:avLst/>
              <a:gdLst/>
              <a:ahLst/>
              <a:cxnLst/>
              <a:rect l="l" t="t" r="r" b="b"/>
              <a:pathLst>
                <a:path w="2418" h="793" extrusionOk="0">
                  <a:moveTo>
                    <a:pt x="2418" y="0"/>
                  </a:moveTo>
                  <a:lnTo>
                    <a:pt x="2154" y="49"/>
                  </a:lnTo>
                  <a:lnTo>
                    <a:pt x="2027" y="78"/>
                  </a:lnTo>
                  <a:lnTo>
                    <a:pt x="1860" y="112"/>
                  </a:lnTo>
                  <a:lnTo>
                    <a:pt x="1733" y="127"/>
                  </a:lnTo>
                  <a:lnTo>
                    <a:pt x="1548" y="171"/>
                  </a:lnTo>
                  <a:lnTo>
                    <a:pt x="1425" y="186"/>
                  </a:lnTo>
                  <a:lnTo>
                    <a:pt x="1269" y="220"/>
                  </a:lnTo>
                  <a:lnTo>
                    <a:pt x="1146" y="249"/>
                  </a:lnTo>
                  <a:lnTo>
                    <a:pt x="1068" y="264"/>
                  </a:lnTo>
                  <a:lnTo>
                    <a:pt x="1004" y="264"/>
                  </a:lnTo>
                  <a:lnTo>
                    <a:pt x="945" y="279"/>
                  </a:lnTo>
                  <a:lnTo>
                    <a:pt x="818" y="313"/>
                  </a:lnTo>
                  <a:lnTo>
                    <a:pt x="711" y="328"/>
                  </a:lnTo>
                  <a:lnTo>
                    <a:pt x="588" y="357"/>
                  </a:lnTo>
                  <a:lnTo>
                    <a:pt x="480" y="372"/>
                  </a:lnTo>
                  <a:lnTo>
                    <a:pt x="353" y="391"/>
                  </a:lnTo>
                  <a:lnTo>
                    <a:pt x="260" y="421"/>
                  </a:lnTo>
                  <a:lnTo>
                    <a:pt x="138" y="435"/>
                  </a:lnTo>
                  <a:lnTo>
                    <a:pt x="0" y="465"/>
                  </a:lnTo>
                  <a:lnTo>
                    <a:pt x="0" y="793"/>
                  </a:lnTo>
                  <a:lnTo>
                    <a:pt x="2418" y="372"/>
                  </a:lnTo>
                  <a:lnTo>
                    <a:pt x="24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1"/>
            <p:cNvSpPr/>
            <p:nvPr/>
          </p:nvSpPr>
          <p:spPr>
            <a:xfrm>
              <a:off x="462126" y="403558"/>
              <a:ext cx="2466211" cy="337095"/>
            </a:xfrm>
            <a:custGeom>
              <a:avLst/>
              <a:gdLst/>
              <a:ahLst/>
              <a:cxnLst/>
              <a:rect l="l" t="t" r="r" b="b"/>
              <a:pathLst>
                <a:path w="9423" h="1288" extrusionOk="0">
                  <a:moveTo>
                    <a:pt x="7861" y="127"/>
                  </a:moveTo>
                  <a:lnTo>
                    <a:pt x="9094" y="1164"/>
                  </a:lnTo>
                  <a:lnTo>
                    <a:pt x="124" y="1164"/>
                  </a:lnTo>
                  <a:lnTo>
                    <a:pt x="124" y="127"/>
                  </a:lnTo>
                  <a:close/>
                  <a:moveTo>
                    <a:pt x="1" y="0"/>
                  </a:moveTo>
                  <a:lnTo>
                    <a:pt x="1" y="1287"/>
                  </a:lnTo>
                  <a:lnTo>
                    <a:pt x="9423" y="1287"/>
                  </a:lnTo>
                  <a:lnTo>
                    <a:pt x="9300" y="1179"/>
                  </a:lnTo>
                  <a:lnTo>
                    <a:pt x="78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1"/>
            <p:cNvSpPr/>
            <p:nvPr/>
          </p:nvSpPr>
          <p:spPr>
            <a:xfrm>
              <a:off x="462126" y="401726"/>
              <a:ext cx="2259974" cy="338927"/>
            </a:xfrm>
            <a:custGeom>
              <a:avLst/>
              <a:gdLst/>
              <a:ahLst/>
              <a:cxnLst/>
              <a:rect l="l" t="t" r="r" b="b"/>
              <a:pathLst>
                <a:path w="8635" h="1295" extrusionOk="0">
                  <a:moveTo>
                    <a:pt x="1457" y="1"/>
                  </a:moveTo>
                  <a:cubicBezTo>
                    <a:pt x="1443" y="1"/>
                    <a:pt x="1427" y="9"/>
                    <a:pt x="1411" y="26"/>
                  </a:cubicBezTo>
                  <a:lnTo>
                    <a:pt x="124" y="1108"/>
                  </a:lnTo>
                  <a:lnTo>
                    <a:pt x="124" y="70"/>
                  </a:lnTo>
                  <a:cubicBezTo>
                    <a:pt x="124" y="26"/>
                    <a:pt x="109" y="7"/>
                    <a:pt x="64" y="7"/>
                  </a:cubicBezTo>
                  <a:cubicBezTo>
                    <a:pt x="31" y="7"/>
                    <a:pt x="1" y="26"/>
                    <a:pt x="1" y="70"/>
                  </a:cubicBezTo>
                  <a:lnTo>
                    <a:pt x="1" y="1235"/>
                  </a:lnTo>
                  <a:cubicBezTo>
                    <a:pt x="1" y="1264"/>
                    <a:pt x="16" y="1279"/>
                    <a:pt x="49" y="1294"/>
                  </a:cubicBezTo>
                  <a:cubicBezTo>
                    <a:pt x="64" y="1294"/>
                    <a:pt x="94" y="1294"/>
                    <a:pt x="109" y="1279"/>
                  </a:cubicBezTo>
                  <a:lnTo>
                    <a:pt x="1459" y="148"/>
                  </a:lnTo>
                  <a:lnTo>
                    <a:pt x="2698" y="1279"/>
                  </a:lnTo>
                  <a:cubicBezTo>
                    <a:pt x="2713" y="1287"/>
                    <a:pt x="2728" y="1290"/>
                    <a:pt x="2744" y="1290"/>
                  </a:cubicBezTo>
                  <a:cubicBezTo>
                    <a:pt x="2760" y="1290"/>
                    <a:pt x="2776" y="1287"/>
                    <a:pt x="2791" y="1279"/>
                  </a:cubicBezTo>
                  <a:lnTo>
                    <a:pt x="4029" y="148"/>
                  </a:lnTo>
                  <a:lnTo>
                    <a:pt x="5301" y="1279"/>
                  </a:lnTo>
                  <a:cubicBezTo>
                    <a:pt x="5316" y="1287"/>
                    <a:pt x="5332" y="1290"/>
                    <a:pt x="5348" y="1290"/>
                  </a:cubicBezTo>
                  <a:cubicBezTo>
                    <a:pt x="5364" y="1290"/>
                    <a:pt x="5380" y="1287"/>
                    <a:pt x="5394" y="1279"/>
                  </a:cubicBezTo>
                  <a:lnTo>
                    <a:pt x="6681" y="148"/>
                  </a:lnTo>
                  <a:lnTo>
                    <a:pt x="7827" y="1279"/>
                  </a:lnTo>
                  <a:cubicBezTo>
                    <a:pt x="7844" y="1287"/>
                    <a:pt x="7860" y="1290"/>
                    <a:pt x="7875" y="1290"/>
                  </a:cubicBezTo>
                  <a:cubicBezTo>
                    <a:pt x="7890" y="1290"/>
                    <a:pt x="7905" y="1287"/>
                    <a:pt x="7920" y="1279"/>
                  </a:cubicBezTo>
                  <a:lnTo>
                    <a:pt x="8605" y="692"/>
                  </a:lnTo>
                  <a:cubicBezTo>
                    <a:pt x="8634" y="677"/>
                    <a:pt x="8634" y="628"/>
                    <a:pt x="8619" y="613"/>
                  </a:cubicBezTo>
                  <a:cubicBezTo>
                    <a:pt x="8600" y="596"/>
                    <a:pt x="8582" y="589"/>
                    <a:pt x="8564" y="589"/>
                  </a:cubicBezTo>
                  <a:cubicBezTo>
                    <a:pt x="8551" y="589"/>
                    <a:pt x="8539" y="592"/>
                    <a:pt x="8526" y="599"/>
                  </a:cubicBezTo>
                  <a:lnTo>
                    <a:pt x="7876" y="1157"/>
                  </a:lnTo>
                  <a:lnTo>
                    <a:pt x="6726" y="26"/>
                  </a:lnTo>
                  <a:cubicBezTo>
                    <a:pt x="6711" y="9"/>
                    <a:pt x="6696" y="1"/>
                    <a:pt x="6681" y="1"/>
                  </a:cubicBezTo>
                  <a:cubicBezTo>
                    <a:pt x="6666" y="1"/>
                    <a:pt x="6650" y="9"/>
                    <a:pt x="6633" y="26"/>
                  </a:cubicBezTo>
                  <a:lnTo>
                    <a:pt x="5350" y="1157"/>
                  </a:lnTo>
                  <a:lnTo>
                    <a:pt x="4063" y="26"/>
                  </a:lnTo>
                  <a:cubicBezTo>
                    <a:pt x="4055" y="9"/>
                    <a:pt x="4040" y="1"/>
                    <a:pt x="4024" y="1"/>
                  </a:cubicBezTo>
                  <a:cubicBezTo>
                    <a:pt x="4008" y="1"/>
                    <a:pt x="3992" y="9"/>
                    <a:pt x="3985" y="26"/>
                  </a:cubicBezTo>
                  <a:lnTo>
                    <a:pt x="2746" y="1157"/>
                  </a:lnTo>
                  <a:lnTo>
                    <a:pt x="1489" y="26"/>
                  </a:lnTo>
                  <a:cubicBezTo>
                    <a:pt x="1481" y="9"/>
                    <a:pt x="1470" y="1"/>
                    <a:pt x="14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1"/>
            <p:cNvSpPr/>
            <p:nvPr/>
          </p:nvSpPr>
          <p:spPr>
            <a:xfrm>
              <a:off x="462126" y="401726"/>
              <a:ext cx="2077030" cy="338927"/>
            </a:xfrm>
            <a:custGeom>
              <a:avLst/>
              <a:gdLst/>
              <a:ahLst/>
              <a:cxnLst/>
              <a:rect l="l" t="t" r="r" b="b"/>
              <a:pathLst>
                <a:path w="7936" h="1295" extrusionOk="0">
                  <a:moveTo>
                    <a:pt x="2744" y="1"/>
                  </a:moveTo>
                  <a:cubicBezTo>
                    <a:pt x="2728" y="1"/>
                    <a:pt x="2713" y="9"/>
                    <a:pt x="2698" y="26"/>
                  </a:cubicBezTo>
                  <a:lnTo>
                    <a:pt x="1459" y="1157"/>
                  </a:lnTo>
                  <a:lnTo>
                    <a:pt x="109" y="26"/>
                  </a:lnTo>
                  <a:cubicBezTo>
                    <a:pt x="98" y="12"/>
                    <a:pt x="80" y="1"/>
                    <a:pt x="65" y="1"/>
                  </a:cubicBezTo>
                  <a:cubicBezTo>
                    <a:pt x="59" y="1"/>
                    <a:pt x="53" y="3"/>
                    <a:pt x="49" y="7"/>
                  </a:cubicBezTo>
                  <a:cubicBezTo>
                    <a:pt x="16" y="26"/>
                    <a:pt x="1" y="41"/>
                    <a:pt x="1" y="70"/>
                  </a:cubicBezTo>
                  <a:lnTo>
                    <a:pt x="1" y="1235"/>
                  </a:lnTo>
                  <a:cubicBezTo>
                    <a:pt x="1" y="1264"/>
                    <a:pt x="31" y="1294"/>
                    <a:pt x="64" y="1294"/>
                  </a:cubicBezTo>
                  <a:cubicBezTo>
                    <a:pt x="109" y="1294"/>
                    <a:pt x="124" y="1264"/>
                    <a:pt x="124" y="1235"/>
                  </a:cubicBezTo>
                  <a:lnTo>
                    <a:pt x="124" y="193"/>
                  </a:lnTo>
                  <a:lnTo>
                    <a:pt x="1411" y="1279"/>
                  </a:lnTo>
                  <a:cubicBezTo>
                    <a:pt x="1427" y="1287"/>
                    <a:pt x="1443" y="1290"/>
                    <a:pt x="1457" y="1290"/>
                  </a:cubicBezTo>
                  <a:cubicBezTo>
                    <a:pt x="1470" y="1290"/>
                    <a:pt x="1481" y="1287"/>
                    <a:pt x="1489" y="1279"/>
                  </a:cubicBezTo>
                  <a:lnTo>
                    <a:pt x="2746" y="148"/>
                  </a:lnTo>
                  <a:lnTo>
                    <a:pt x="3985" y="1279"/>
                  </a:lnTo>
                  <a:cubicBezTo>
                    <a:pt x="3992" y="1287"/>
                    <a:pt x="4008" y="1290"/>
                    <a:pt x="4024" y="1290"/>
                  </a:cubicBezTo>
                  <a:cubicBezTo>
                    <a:pt x="4040" y="1290"/>
                    <a:pt x="4055" y="1287"/>
                    <a:pt x="4063" y="1279"/>
                  </a:cubicBezTo>
                  <a:lnTo>
                    <a:pt x="5350" y="148"/>
                  </a:lnTo>
                  <a:lnTo>
                    <a:pt x="6633" y="1279"/>
                  </a:lnTo>
                  <a:cubicBezTo>
                    <a:pt x="6650" y="1287"/>
                    <a:pt x="6666" y="1290"/>
                    <a:pt x="6681" y="1290"/>
                  </a:cubicBezTo>
                  <a:cubicBezTo>
                    <a:pt x="6696" y="1290"/>
                    <a:pt x="6711" y="1287"/>
                    <a:pt x="6726" y="1279"/>
                  </a:cubicBezTo>
                  <a:lnTo>
                    <a:pt x="7920" y="119"/>
                  </a:lnTo>
                  <a:cubicBezTo>
                    <a:pt x="7935" y="85"/>
                    <a:pt x="7935" y="41"/>
                    <a:pt x="7920" y="26"/>
                  </a:cubicBezTo>
                  <a:cubicBezTo>
                    <a:pt x="7905" y="9"/>
                    <a:pt x="7890" y="1"/>
                    <a:pt x="7875" y="1"/>
                  </a:cubicBezTo>
                  <a:cubicBezTo>
                    <a:pt x="7860" y="1"/>
                    <a:pt x="7844" y="9"/>
                    <a:pt x="7827" y="26"/>
                  </a:cubicBezTo>
                  <a:lnTo>
                    <a:pt x="6681" y="1157"/>
                  </a:lnTo>
                  <a:lnTo>
                    <a:pt x="5394" y="26"/>
                  </a:lnTo>
                  <a:cubicBezTo>
                    <a:pt x="5380" y="9"/>
                    <a:pt x="5364" y="1"/>
                    <a:pt x="5348" y="1"/>
                  </a:cubicBezTo>
                  <a:cubicBezTo>
                    <a:pt x="5332" y="1"/>
                    <a:pt x="5316" y="9"/>
                    <a:pt x="5301" y="26"/>
                  </a:cubicBezTo>
                  <a:lnTo>
                    <a:pt x="4029" y="1157"/>
                  </a:lnTo>
                  <a:lnTo>
                    <a:pt x="2791" y="26"/>
                  </a:lnTo>
                  <a:cubicBezTo>
                    <a:pt x="2776" y="9"/>
                    <a:pt x="2760" y="1"/>
                    <a:pt x="274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1"/>
            <p:cNvSpPr/>
            <p:nvPr/>
          </p:nvSpPr>
          <p:spPr>
            <a:xfrm>
              <a:off x="827227" y="403558"/>
              <a:ext cx="32454" cy="337095"/>
            </a:xfrm>
            <a:custGeom>
              <a:avLst/>
              <a:gdLst/>
              <a:ahLst/>
              <a:cxnLst/>
              <a:rect l="l" t="t" r="r" b="b"/>
              <a:pathLst>
                <a:path w="124" h="1288" extrusionOk="0">
                  <a:moveTo>
                    <a:pt x="64" y="0"/>
                  </a:moveTo>
                  <a:cubicBezTo>
                    <a:pt x="30" y="0"/>
                    <a:pt x="1" y="19"/>
                    <a:pt x="1" y="63"/>
                  </a:cubicBezTo>
                  <a:lnTo>
                    <a:pt x="1" y="1228"/>
                  </a:lnTo>
                  <a:cubicBezTo>
                    <a:pt x="1" y="1257"/>
                    <a:pt x="30" y="1287"/>
                    <a:pt x="64" y="1287"/>
                  </a:cubicBezTo>
                  <a:cubicBezTo>
                    <a:pt x="94" y="1287"/>
                    <a:pt x="123" y="1257"/>
                    <a:pt x="123" y="1228"/>
                  </a:cubicBezTo>
                  <a:lnTo>
                    <a:pt x="123" y="63"/>
                  </a:lnTo>
                  <a:cubicBezTo>
                    <a:pt x="123" y="19"/>
                    <a:pt x="94" y="0"/>
                    <a:pt x="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1"/>
            <p:cNvSpPr/>
            <p:nvPr/>
          </p:nvSpPr>
          <p:spPr>
            <a:xfrm>
              <a:off x="1164062" y="403558"/>
              <a:ext cx="32454" cy="337095"/>
            </a:xfrm>
            <a:custGeom>
              <a:avLst/>
              <a:gdLst/>
              <a:ahLst/>
              <a:cxnLst/>
              <a:rect l="l" t="t" r="r" b="b"/>
              <a:pathLst>
                <a:path w="124" h="1288" extrusionOk="0">
                  <a:moveTo>
                    <a:pt x="64" y="0"/>
                  </a:moveTo>
                  <a:cubicBezTo>
                    <a:pt x="31" y="0"/>
                    <a:pt x="1" y="19"/>
                    <a:pt x="1" y="63"/>
                  </a:cubicBezTo>
                  <a:lnTo>
                    <a:pt x="1" y="1228"/>
                  </a:lnTo>
                  <a:cubicBezTo>
                    <a:pt x="1" y="1257"/>
                    <a:pt x="31" y="1287"/>
                    <a:pt x="64" y="1287"/>
                  </a:cubicBezTo>
                  <a:cubicBezTo>
                    <a:pt x="94" y="1287"/>
                    <a:pt x="124" y="1257"/>
                    <a:pt x="124" y="1228"/>
                  </a:cubicBezTo>
                  <a:lnTo>
                    <a:pt x="124" y="63"/>
                  </a:lnTo>
                  <a:cubicBezTo>
                    <a:pt x="124" y="19"/>
                    <a:pt x="94" y="0"/>
                    <a:pt x="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1"/>
            <p:cNvSpPr/>
            <p:nvPr/>
          </p:nvSpPr>
          <p:spPr>
            <a:xfrm>
              <a:off x="1496971" y="403558"/>
              <a:ext cx="32454" cy="337095"/>
            </a:xfrm>
            <a:custGeom>
              <a:avLst/>
              <a:gdLst/>
              <a:ahLst/>
              <a:cxnLst/>
              <a:rect l="l" t="t" r="r" b="b"/>
              <a:pathLst>
                <a:path w="124" h="1288" extrusionOk="0">
                  <a:moveTo>
                    <a:pt x="60" y="0"/>
                  </a:moveTo>
                  <a:cubicBezTo>
                    <a:pt x="31" y="0"/>
                    <a:pt x="1" y="19"/>
                    <a:pt x="1" y="63"/>
                  </a:cubicBezTo>
                  <a:lnTo>
                    <a:pt x="1" y="1228"/>
                  </a:lnTo>
                  <a:cubicBezTo>
                    <a:pt x="1" y="1257"/>
                    <a:pt x="31" y="1287"/>
                    <a:pt x="60" y="1287"/>
                  </a:cubicBezTo>
                  <a:cubicBezTo>
                    <a:pt x="109" y="1287"/>
                    <a:pt x="124" y="1257"/>
                    <a:pt x="124" y="1228"/>
                  </a:cubicBezTo>
                  <a:lnTo>
                    <a:pt x="124" y="63"/>
                  </a:lnTo>
                  <a:cubicBezTo>
                    <a:pt x="124" y="19"/>
                    <a:pt x="109" y="0"/>
                    <a:pt x="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1"/>
            <p:cNvSpPr/>
            <p:nvPr/>
          </p:nvSpPr>
          <p:spPr>
            <a:xfrm>
              <a:off x="1845583" y="403558"/>
              <a:ext cx="32454" cy="337095"/>
            </a:xfrm>
            <a:custGeom>
              <a:avLst/>
              <a:gdLst/>
              <a:ahLst/>
              <a:cxnLst/>
              <a:rect l="l" t="t" r="r" b="b"/>
              <a:pathLst>
                <a:path w="124" h="1288" extrusionOk="0">
                  <a:moveTo>
                    <a:pt x="64" y="0"/>
                  </a:moveTo>
                  <a:cubicBezTo>
                    <a:pt x="30" y="0"/>
                    <a:pt x="1" y="19"/>
                    <a:pt x="1" y="63"/>
                  </a:cubicBezTo>
                  <a:lnTo>
                    <a:pt x="1" y="1228"/>
                  </a:lnTo>
                  <a:cubicBezTo>
                    <a:pt x="1" y="1257"/>
                    <a:pt x="30" y="1287"/>
                    <a:pt x="64" y="1287"/>
                  </a:cubicBezTo>
                  <a:cubicBezTo>
                    <a:pt x="94" y="1287"/>
                    <a:pt x="123" y="1257"/>
                    <a:pt x="123" y="1228"/>
                  </a:cubicBezTo>
                  <a:lnTo>
                    <a:pt x="123" y="63"/>
                  </a:lnTo>
                  <a:cubicBezTo>
                    <a:pt x="123" y="19"/>
                    <a:pt x="94" y="0"/>
                    <a:pt x="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1"/>
            <p:cNvSpPr/>
            <p:nvPr/>
          </p:nvSpPr>
          <p:spPr>
            <a:xfrm>
              <a:off x="2194196" y="403558"/>
              <a:ext cx="33239" cy="337095"/>
            </a:xfrm>
            <a:custGeom>
              <a:avLst/>
              <a:gdLst/>
              <a:ahLst/>
              <a:cxnLst/>
              <a:rect l="l" t="t" r="r" b="b"/>
              <a:pathLst>
                <a:path w="127" h="1288" extrusionOk="0">
                  <a:moveTo>
                    <a:pt x="63" y="0"/>
                  </a:moveTo>
                  <a:cubicBezTo>
                    <a:pt x="34" y="0"/>
                    <a:pt x="0" y="19"/>
                    <a:pt x="0" y="63"/>
                  </a:cubicBezTo>
                  <a:lnTo>
                    <a:pt x="0" y="1228"/>
                  </a:lnTo>
                  <a:cubicBezTo>
                    <a:pt x="0" y="1257"/>
                    <a:pt x="34" y="1287"/>
                    <a:pt x="63" y="1287"/>
                  </a:cubicBezTo>
                  <a:cubicBezTo>
                    <a:pt x="93" y="1287"/>
                    <a:pt x="127" y="1257"/>
                    <a:pt x="127" y="1228"/>
                  </a:cubicBezTo>
                  <a:lnTo>
                    <a:pt x="127" y="63"/>
                  </a:lnTo>
                  <a:cubicBezTo>
                    <a:pt x="127" y="19"/>
                    <a:pt x="93" y="0"/>
                    <a:pt x="6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1"/>
            <p:cNvSpPr/>
            <p:nvPr/>
          </p:nvSpPr>
          <p:spPr>
            <a:xfrm>
              <a:off x="2506691" y="403558"/>
              <a:ext cx="32454" cy="337095"/>
            </a:xfrm>
            <a:custGeom>
              <a:avLst/>
              <a:gdLst/>
              <a:ahLst/>
              <a:cxnLst/>
              <a:rect l="l" t="t" r="r" b="b"/>
              <a:pathLst>
                <a:path w="124" h="1288" extrusionOk="0">
                  <a:moveTo>
                    <a:pt x="64" y="0"/>
                  </a:moveTo>
                  <a:cubicBezTo>
                    <a:pt x="30" y="0"/>
                    <a:pt x="0" y="19"/>
                    <a:pt x="0" y="63"/>
                  </a:cubicBezTo>
                  <a:lnTo>
                    <a:pt x="0" y="1228"/>
                  </a:lnTo>
                  <a:cubicBezTo>
                    <a:pt x="0" y="1257"/>
                    <a:pt x="30" y="1287"/>
                    <a:pt x="64" y="1287"/>
                  </a:cubicBezTo>
                  <a:cubicBezTo>
                    <a:pt x="93" y="1287"/>
                    <a:pt x="123" y="1257"/>
                    <a:pt x="123" y="1228"/>
                  </a:cubicBezTo>
                  <a:lnTo>
                    <a:pt x="123" y="63"/>
                  </a:lnTo>
                  <a:cubicBezTo>
                    <a:pt x="123" y="19"/>
                    <a:pt x="93" y="0"/>
                    <a:pt x="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1"/>
            <p:cNvSpPr/>
            <p:nvPr/>
          </p:nvSpPr>
          <p:spPr>
            <a:xfrm>
              <a:off x="1837732" y="2626878"/>
              <a:ext cx="37426" cy="272974"/>
            </a:xfrm>
            <a:custGeom>
              <a:avLst/>
              <a:gdLst/>
              <a:ahLst/>
              <a:cxnLst/>
              <a:rect l="l" t="t" r="r" b="b"/>
              <a:pathLst>
                <a:path w="143" h="1043" extrusionOk="0">
                  <a:moveTo>
                    <a:pt x="1" y="1"/>
                  </a:moveTo>
                  <a:lnTo>
                    <a:pt x="1" y="1042"/>
                  </a:lnTo>
                  <a:lnTo>
                    <a:pt x="142" y="1042"/>
                  </a:lnTo>
                  <a:lnTo>
                    <a:pt x="14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1"/>
            <p:cNvSpPr/>
            <p:nvPr/>
          </p:nvSpPr>
          <p:spPr>
            <a:xfrm>
              <a:off x="1947916" y="2626878"/>
              <a:ext cx="249422" cy="272974"/>
            </a:xfrm>
            <a:custGeom>
              <a:avLst/>
              <a:gdLst/>
              <a:ahLst/>
              <a:cxnLst/>
              <a:rect l="l" t="t" r="r" b="b"/>
              <a:pathLst>
                <a:path w="953" h="1043" extrusionOk="0">
                  <a:moveTo>
                    <a:pt x="0" y="1"/>
                  </a:moveTo>
                  <a:lnTo>
                    <a:pt x="0" y="1042"/>
                  </a:lnTo>
                  <a:lnTo>
                    <a:pt x="138" y="1042"/>
                  </a:lnTo>
                  <a:lnTo>
                    <a:pt x="138" y="127"/>
                  </a:lnTo>
                  <a:lnTo>
                    <a:pt x="406" y="842"/>
                  </a:lnTo>
                  <a:lnTo>
                    <a:pt x="547" y="842"/>
                  </a:lnTo>
                  <a:lnTo>
                    <a:pt x="815" y="127"/>
                  </a:lnTo>
                  <a:lnTo>
                    <a:pt x="815" y="1042"/>
                  </a:lnTo>
                  <a:lnTo>
                    <a:pt x="952" y="1042"/>
                  </a:lnTo>
                  <a:lnTo>
                    <a:pt x="952" y="1"/>
                  </a:lnTo>
                  <a:lnTo>
                    <a:pt x="740" y="1"/>
                  </a:lnTo>
                  <a:lnTo>
                    <a:pt x="476" y="711"/>
                  </a:lnTo>
                  <a:lnTo>
                    <a:pt x="2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1"/>
            <p:cNvSpPr/>
            <p:nvPr/>
          </p:nvSpPr>
          <p:spPr>
            <a:xfrm>
              <a:off x="2270095" y="2626878"/>
              <a:ext cx="175354" cy="272974"/>
            </a:xfrm>
            <a:custGeom>
              <a:avLst/>
              <a:gdLst/>
              <a:ahLst/>
              <a:cxnLst/>
              <a:rect l="l" t="t" r="r" b="b"/>
              <a:pathLst>
                <a:path w="670" h="1043" extrusionOk="0">
                  <a:moveTo>
                    <a:pt x="317" y="116"/>
                  </a:moveTo>
                  <a:cubicBezTo>
                    <a:pt x="384" y="116"/>
                    <a:pt x="432" y="135"/>
                    <a:pt x="469" y="168"/>
                  </a:cubicBezTo>
                  <a:cubicBezTo>
                    <a:pt x="506" y="202"/>
                    <a:pt x="521" y="250"/>
                    <a:pt x="521" y="313"/>
                  </a:cubicBezTo>
                  <a:cubicBezTo>
                    <a:pt x="521" y="377"/>
                    <a:pt x="506" y="425"/>
                    <a:pt x="469" y="458"/>
                  </a:cubicBezTo>
                  <a:cubicBezTo>
                    <a:pt x="432" y="492"/>
                    <a:pt x="384" y="507"/>
                    <a:pt x="317" y="507"/>
                  </a:cubicBezTo>
                  <a:lnTo>
                    <a:pt x="142" y="507"/>
                  </a:lnTo>
                  <a:lnTo>
                    <a:pt x="142" y="116"/>
                  </a:lnTo>
                  <a:close/>
                  <a:moveTo>
                    <a:pt x="0" y="1"/>
                  </a:moveTo>
                  <a:lnTo>
                    <a:pt x="0" y="1042"/>
                  </a:lnTo>
                  <a:lnTo>
                    <a:pt x="142" y="1042"/>
                  </a:lnTo>
                  <a:lnTo>
                    <a:pt x="142" y="626"/>
                  </a:lnTo>
                  <a:lnTo>
                    <a:pt x="317" y="626"/>
                  </a:lnTo>
                  <a:cubicBezTo>
                    <a:pt x="436" y="626"/>
                    <a:pt x="521" y="596"/>
                    <a:pt x="581" y="544"/>
                  </a:cubicBezTo>
                  <a:cubicBezTo>
                    <a:pt x="640" y="492"/>
                    <a:pt x="670" y="414"/>
                    <a:pt x="670" y="313"/>
                  </a:cubicBezTo>
                  <a:cubicBezTo>
                    <a:pt x="670" y="209"/>
                    <a:pt x="640" y="135"/>
                    <a:pt x="581" y="83"/>
                  </a:cubicBezTo>
                  <a:cubicBezTo>
                    <a:pt x="521" y="27"/>
                    <a:pt x="436" y="1"/>
                    <a:pt x="3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1"/>
            <p:cNvSpPr/>
            <p:nvPr/>
          </p:nvSpPr>
          <p:spPr>
            <a:xfrm>
              <a:off x="2479472" y="2622167"/>
              <a:ext cx="252300" cy="282658"/>
            </a:xfrm>
            <a:custGeom>
              <a:avLst/>
              <a:gdLst/>
              <a:ahLst/>
              <a:cxnLst/>
              <a:rect l="l" t="t" r="r" b="b"/>
              <a:pathLst>
                <a:path w="964" h="1080" extrusionOk="0">
                  <a:moveTo>
                    <a:pt x="484" y="116"/>
                  </a:moveTo>
                  <a:cubicBezTo>
                    <a:pt x="584" y="116"/>
                    <a:pt x="666" y="153"/>
                    <a:pt x="725" y="231"/>
                  </a:cubicBezTo>
                  <a:cubicBezTo>
                    <a:pt x="785" y="305"/>
                    <a:pt x="815" y="410"/>
                    <a:pt x="815" y="540"/>
                  </a:cubicBezTo>
                  <a:cubicBezTo>
                    <a:pt x="815" y="674"/>
                    <a:pt x="785" y="774"/>
                    <a:pt x="725" y="852"/>
                  </a:cubicBezTo>
                  <a:cubicBezTo>
                    <a:pt x="666" y="927"/>
                    <a:pt x="584" y="967"/>
                    <a:pt x="484" y="967"/>
                  </a:cubicBezTo>
                  <a:cubicBezTo>
                    <a:pt x="380" y="967"/>
                    <a:pt x="298" y="927"/>
                    <a:pt x="238" y="852"/>
                  </a:cubicBezTo>
                  <a:cubicBezTo>
                    <a:pt x="179" y="774"/>
                    <a:pt x="149" y="674"/>
                    <a:pt x="149" y="540"/>
                  </a:cubicBezTo>
                  <a:cubicBezTo>
                    <a:pt x="149" y="410"/>
                    <a:pt x="179" y="305"/>
                    <a:pt x="238" y="231"/>
                  </a:cubicBezTo>
                  <a:cubicBezTo>
                    <a:pt x="298" y="153"/>
                    <a:pt x="380" y="116"/>
                    <a:pt x="484" y="116"/>
                  </a:cubicBezTo>
                  <a:close/>
                  <a:moveTo>
                    <a:pt x="484" y="0"/>
                  </a:moveTo>
                  <a:cubicBezTo>
                    <a:pt x="335" y="0"/>
                    <a:pt x="220" y="49"/>
                    <a:pt x="130" y="149"/>
                  </a:cubicBezTo>
                  <a:cubicBezTo>
                    <a:pt x="45" y="246"/>
                    <a:pt x="0" y="376"/>
                    <a:pt x="0" y="540"/>
                  </a:cubicBezTo>
                  <a:cubicBezTo>
                    <a:pt x="0" y="707"/>
                    <a:pt x="45" y="837"/>
                    <a:pt x="130" y="934"/>
                  </a:cubicBezTo>
                  <a:cubicBezTo>
                    <a:pt x="220" y="1031"/>
                    <a:pt x="335" y="1079"/>
                    <a:pt x="484" y="1079"/>
                  </a:cubicBezTo>
                  <a:cubicBezTo>
                    <a:pt x="629" y="1079"/>
                    <a:pt x="744" y="1031"/>
                    <a:pt x="833" y="934"/>
                  </a:cubicBezTo>
                  <a:cubicBezTo>
                    <a:pt x="919" y="837"/>
                    <a:pt x="964" y="703"/>
                    <a:pt x="964" y="540"/>
                  </a:cubicBezTo>
                  <a:cubicBezTo>
                    <a:pt x="964" y="376"/>
                    <a:pt x="919" y="246"/>
                    <a:pt x="833" y="149"/>
                  </a:cubicBezTo>
                  <a:cubicBezTo>
                    <a:pt x="744" y="49"/>
                    <a:pt x="629" y="0"/>
                    <a:pt x="4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1"/>
            <p:cNvSpPr/>
            <p:nvPr/>
          </p:nvSpPr>
          <p:spPr>
            <a:xfrm>
              <a:off x="2788826" y="2626878"/>
              <a:ext cx="212519" cy="272974"/>
            </a:xfrm>
            <a:custGeom>
              <a:avLst/>
              <a:gdLst/>
              <a:ahLst/>
              <a:cxnLst/>
              <a:rect l="l" t="t" r="r" b="b"/>
              <a:pathLst>
                <a:path w="812" h="1043" extrusionOk="0">
                  <a:moveTo>
                    <a:pt x="317" y="116"/>
                  </a:moveTo>
                  <a:cubicBezTo>
                    <a:pt x="388" y="116"/>
                    <a:pt x="436" y="135"/>
                    <a:pt x="473" y="165"/>
                  </a:cubicBezTo>
                  <a:cubicBezTo>
                    <a:pt x="507" y="194"/>
                    <a:pt x="525" y="239"/>
                    <a:pt x="525" y="302"/>
                  </a:cubicBezTo>
                  <a:cubicBezTo>
                    <a:pt x="525" y="362"/>
                    <a:pt x="507" y="410"/>
                    <a:pt x="473" y="440"/>
                  </a:cubicBezTo>
                  <a:cubicBezTo>
                    <a:pt x="436" y="470"/>
                    <a:pt x="388" y="488"/>
                    <a:pt x="317" y="488"/>
                  </a:cubicBezTo>
                  <a:lnTo>
                    <a:pt x="142" y="488"/>
                  </a:lnTo>
                  <a:lnTo>
                    <a:pt x="142" y="116"/>
                  </a:lnTo>
                  <a:close/>
                  <a:moveTo>
                    <a:pt x="1" y="1"/>
                  </a:moveTo>
                  <a:lnTo>
                    <a:pt x="1" y="1042"/>
                  </a:lnTo>
                  <a:lnTo>
                    <a:pt x="142" y="1042"/>
                  </a:lnTo>
                  <a:lnTo>
                    <a:pt x="142" y="604"/>
                  </a:lnTo>
                  <a:lnTo>
                    <a:pt x="295" y="604"/>
                  </a:lnTo>
                  <a:cubicBezTo>
                    <a:pt x="351" y="604"/>
                    <a:pt x="395" y="615"/>
                    <a:pt x="429" y="637"/>
                  </a:cubicBezTo>
                  <a:cubicBezTo>
                    <a:pt x="459" y="659"/>
                    <a:pt x="492" y="704"/>
                    <a:pt x="525" y="775"/>
                  </a:cubicBezTo>
                  <a:lnTo>
                    <a:pt x="659" y="1042"/>
                  </a:lnTo>
                  <a:lnTo>
                    <a:pt x="812" y="1042"/>
                  </a:lnTo>
                  <a:lnTo>
                    <a:pt x="671" y="756"/>
                  </a:lnTo>
                  <a:cubicBezTo>
                    <a:pt x="641" y="700"/>
                    <a:pt x="611" y="652"/>
                    <a:pt x="581" y="618"/>
                  </a:cubicBezTo>
                  <a:cubicBezTo>
                    <a:pt x="555" y="585"/>
                    <a:pt x="525" y="566"/>
                    <a:pt x="496" y="555"/>
                  </a:cubicBezTo>
                  <a:cubicBezTo>
                    <a:pt x="552" y="537"/>
                    <a:pt x="596" y="507"/>
                    <a:pt x="626" y="466"/>
                  </a:cubicBezTo>
                  <a:cubicBezTo>
                    <a:pt x="659" y="421"/>
                    <a:pt x="674" y="365"/>
                    <a:pt x="674" y="302"/>
                  </a:cubicBezTo>
                  <a:cubicBezTo>
                    <a:pt x="674" y="202"/>
                    <a:pt x="645" y="127"/>
                    <a:pt x="585" y="75"/>
                  </a:cubicBezTo>
                  <a:cubicBezTo>
                    <a:pt x="525" y="27"/>
                    <a:pt x="436" y="1"/>
                    <a:pt x="3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1"/>
            <p:cNvSpPr/>
            <p:nvPr/>
          </p:nvSpPr>
          <p:spPr>
            <a:xfrm>
              <a:off x="2983546" y="2626878"/>
              <a:ext cx="230054" cy="272974"/>
            </a:xfrm>
            <a:custGeom>
              <a:avLst/>
              <a:gdLst/>
              <a:ahLst/>
              <a:cxnLst/>
              <a:rect l="l" t="t" r="r" b="b"/>
              <a:pathLst>
                <a:path w="879" h="1043" extrusionOk="0">
                  <a:moveTo>
                    <a:pt x="1" y="1"/>
                  </a:moveTo>
                  <a:lnTo>
                    <a:pt x="1" y="120"/>
                  </a:lnTo>
                  <a:lnTo>
                    <a:pt x="369" y="120"/>
                  </a:lnTo>
                  <a:lnTo>
                    <a:pt x="369" y="1042"/>
                  </a:lnTo>
                  <a:lnTo>
                    <a:pt x="511" y="1042"/>
                  </a:lnTo>
                  <a:lnTo>
                    <a:pt x="511" y="120"/>
                  </a:lnTo>
                  <a:lnTo>
                    <a:pt x="879" y="120"/>
                  </a:lnTo>
                  <a:lnTo>
                    <a:pt x="8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p31"/>
          <p:cNvGrpSpPr/>
          <p:nvPr/>
        </p:nvGrpSpPr>
        <p:grpSpPr>
          <a:xfrm>
            <a:off x="7547158" y="2477280"/>
            <a:ext cx="1533697" cy="1524515"/>
            <a:chOff x="5707539" y="420046"/>
            <a:chExt cx="3172073" cy="3152429"/>
          </a:xfrm>
        </p:grpSpPr>
        <p:sp>
          <p:nvSpPr>
            <p:cNvPr id="272" name="Google Shape;272;p31"/>
            <p:cNvSpPr/>
            <p:nvPr/>
          </p:nvSpPr>
          <p:spPr>
            <a:xfrm>
              <a:off x="7041269" y="1230858"/>
              <a:ext cx="219323" cy="454869"/>
            </a:xfrm>
            <a:custGeom>
              <a:avLst/>
              <a:gdLst/>
              <a:ahLst/>
              <a:cxnLst/>
              <a:rect l="l" t="t" r="r" b="b"/>
              <a:pathLst>
                <a:path w="838" h="1738" extrusionOk="0">
                  <a:moveTo>
                    <a:pt x="451" y="1"/>
                  </a:moveTo>
                  <a:cubicBezTo>
                    <a:pt x="406" y="1"/>
                    <a:pt x="358" y="49"/>
                    <a:pt x="358" y="94"/>
                  </a:cubicBezTo>
                  <a:lnTo>
                    <a:pt x="358" y="888"/>
                  </a:lnTo>
                  <a:lnTo>
                    <a:pt x="358" y="888"/>
                  </a:lnTo>
                  <a:cubicBezTo>
                    <a:pt x="268" y="914"/>
                    <a:pt x="188" y="966"/>
                    <a:pt x="127" y="1024"/>
                  </a:cubicBezTo>
                  <a:cubicBezTo>
                    <a:pt x="49" y="1102"/>
                    <a:pt x="1" y="1210"/>
                    <a:pt x="1" y="1321"/>
                  </a:cubicBezTo>
                  <a:cubicBezTo>
                    <a:pt x="1" y="1444"/>
                    <a:pt x="64" y="1567"/>
                    <a:pt x="172" y="1645"/>
                  </a:cubicBezTo>
                  <a:cubicBezTo>
                    <a:pt x="250" y="1708"/>
                    <a:pt x="343" y="1738"/>
                    <a:pt x="451" y="1738"/>
                  </a:cubicBezTo>
                  <a:cubicBezTo>
                    <a:pt x="529" y="1738"/>
                    <a:pt x="607" y="1708"/>
                    <a:pt x="685" y="1660"/>
                  </a:cubicBezTo>
                  <a:cubicBezTo>
                    <a:pt x="745" y="1630"/>
                    <a:pt x="778" y="1567"/>
                    <a:pt x="808" y="1522"/>
                  </a:cubicBezTo>
                  <a:cubicBezTo>
                    <a:pt x="838" y="1459"/>
                    <a:pt x="838" y="1396"/>
                    <a:pt x="838" y="1351"/>
                  </a:cubicBezTo>
                  <a:cubicBezTo>
                    <a:pt x="838" y="1303"/>
                    <a:pt x="838" y="1273"/>
                    <a:pt x="823" y="1243"/>
                  </a:cubicBezTo>
                  <a:cubicBezTo>
                    <a:pt x="823" y="1180"/>
                    <a:pt x="763" y="1165"/>
                    <a:pt x="715" y="1165"/>
                  </a:cubicBezTo>
                  <a:cubicBezTo>
                    <a:pt x="670" y="1180"/>
                    <a:pt x="637" y="1243"/>
                    <a:pt x="652" y="1288"/>
                  </a:cubicBezTo>
                  <a:lnTo>
                    <a:pt x="652" y="1351"/>
                  </a:lnTo>
                  <a:cubicBezTo>
                    <a:pt x="652" y="1381"/>
                    <a:pt x="652" y="1414"/>
                    <a:pt x="637" y="1444"/>
                  </a:cubicBezTo>
                  <a:cubicBezTo>
                    <a:pt x="622" y="1459"/>
                    <a:pt x="607" y="1489"/>
                    <a:pt x="577" y="1507"/>
                  </a:cubicBezTo>
                  <a:cubicBezTo>
                    <a:pt x="544" y="1537"/>
                    <a:pt x="499" y="1552"/>
                    <a:pt x="451" y="1552"/>
                  </a:cubicBezTo>
                  <a:cubicBezTo>
                    <a:pt x="391" y="1552"/>
                    <a:pt x="328" y="1522"/>
                    <a:pt x="280" y="1489"/>
                  </a:cubicBezTo>
                  <a:cubicBezTo>
                    <a:pt x="220" y="1444"/>
                    <a:pt x="187" y="1381"/>
                    <a:pt x="187" y="1321"/>
                  </a:cubicBezTo>
                  <a:cubicBezTo>
                    <a:pt x="187" y="1258"/>
                    <a:pt x="220" y="1195"/>
                    <a:pt x="265" y="1150"/>
                  </a:cubicBezTo>
                  <a:cubicBezTo>
                    <a:pt x="313" y="1102"/>
                    <a:pt x="373" y="1072"/>
                    <a:pt x="451" y="1057"/>
                  </a:cubicBezTo>
                  <a:cubicBezTo>
                    <a:pt x="499" y="1057"/>
                    <a:pt x="544" y="1024"/>
                    <a:pt x="544" y="964"/>
                  </a:cubicBezTo>
                  <a:lnTo>
                    <a:pt x="544" y="94"/>
                  </a:lnTo>
                  <a:cubicBezTo>
                    <a:pt x="544" y="49"/>
                    <a:pt x="514" y="1"/>
                    <a:pt x="4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1"/>
            <p:cNvSpPr/>
            <p:nvPr/>
          </p:nvSpPr>
          <p:spPr>
            <a:xfrm>
              <a:off x="7138629" y="716053"/>
              <a:ext cx="48942" cy="556155"/>
            </a:xfrm>
            <a:custGeom>
              <a:avLst/>
              <a:gdLst/>
              <a:ahLst/>
              <a:cxnLst/>
              <a:rect l="l" t="t" r="r" b="b"/>
              <a:pathLst>
                <a:path w="187" h="2125" extrusionOk="0">
                  <a:moveTo>
                    <a:pt x="94" y="0"/>
                  </a:moveTo>
                  <a:cubicBezTo>
                    <a:pt x="34" y="0"/>
                    <a:pt x="1" y="48"/>
                    <a:pt x="1" y="93"/>
                  </a:cubicBezTo>
                  <a:lnTo>
                    <a:pt x="1" y="2031"/>
                  </a:lnTo>
                  <a:cubicBezTo>
                    <a:pt x="1" y="2079"/>
                    <a:pt x="34" y="2124"/>
                    <a:pt x="94" y="2124"/>
                  </a:cubicBezTo>
                  <a:cubicBezTo>
                    <a:pt x="142" y="2124"/>
                    <a:pt x="187" y="2079"/>
                    <a:pt x="187" y="2031"/>
                  </a:cubicBezTo>
                  <a:lnTo>
                    <a:pt x="187" y="93"/>
                  </a:lnTo>
                  <a:cubicBezTo>
                    <a:pt x="187" y="48"/>
                    <a:pt x="142" y="0"/>
                    <a:pt x="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1"/>
            <p:cNvSpPr/>
            <p:nvPr/>
          </p:nvSpPr>
          <p:spPr>
            <a:xfrm>
              <a:off x="7086023" y="1150248"/>
              <a:ext cx="150229" cy="256224"/>
            </a:xfrm>
            <a:custGeom>
              <a:avLst/>
              <a:gdLst/>
              <a:ahLst/>
              <a:cxnLst/>
              <a:rect l="l" t="t" r="r" b="b"/>
              <a:pathLst>
                <a:path w="574" h="979" extrusionOk="0">
                  <a:moveTo>
                    <a:pt x="202" y="0"/>
                  </a:moveTo>
                  <a:cubicBezTo>
                    <a:pt x="94" y="0"/>
                    <a:pt x="1" y="93"/>
                    <a:pt x="1" y="201"/>
                  </a:cubicBezTo>
                  <a:lnTo>
                    <a:pt x="1" y="774"/>
                  </a:lnTo>
                  <a:cubicBezTo>
                    <a:pt x="1" y="885"/>
                    <a:pt x="94" y="978"/>
                    <a:pt x="202" y="978"/>
                  </a:cubicBezTo>
                  <a:lnTo>
                    <a:pt x="373" y="978"/>
                  </a:lnTo>
                  <a:cubicBezTo>
                    <a:pt x="499" y="978"/>
                    <a:pt x="574" y="885"/>
                    <a:pt x="574" y="774"/>
                  </a:cubicBezTo>
                  <a:lnTo>
                    <a:pt x="574" y="201"/>
                  </a:lnTo>
                  <a:cubicBezTo>
                    <a:pt x="574" y="93"/>
                    <a:pt x="499" y="0"/>
                    <a:pt x="37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1"/>
            <p:cNvSpPr/>
            <p:nvPr/>
          </p:nvSpPr>
          <p:spPr>
            <a:xfrm>
              <a:off x="7131039" y="1736765"/>
              <a:ext cx="1407805" cy="622894"/>
            </a:xfrm>
            <a:custGeom>
              <a:avLst/>
              <a:gdLst/>
              <a:ahLst/>
              <a:cxnLst/>
              <a:rect l="l" t="t" r="r" b="b"/>
              <a:pathLst>
                <a:path w="5379" h="2380" extrusionOk="0">
                  <a:moveTo>
                    <a:pt x="69" y="0"/>
                  </a:moveTo>
                  <a:cubicBezTo>
                    <a:pt x="47" y="0"/>
                    <a:pt x="26" y="15"/>
                    <a:pt x="15" y="39"/>
                  </a:cubicBezTo>
                  <a:cubicBezTo>
                    <a:pt x="0" y="69"/>
                    <a:pt x="15" y="99"/>
                    <a:pt x="48" y="114"/>
                  </a:cubicBezTo>
                  <a:lnTo>
                    <a:pt x="2883" y="1788"/>
                  </a:lnTo>
                  <a:cubicBezTo>
                    <a:pt x="2891" y="1793"/>
                    <a:pt x="2901" y="1795"/>
                    <a:pt x="2911" y="1795"/>
                  </a:cubicBezTo>
                  <a:cubicBezTo>
                    <a:pt x="2937" y="1795"/>
                    <a:pt x="2965" y="1779"/>
                    <a:pt x="2976" y="1758"/>
                  </a:cubicBezTo>
                  <a:cubicBezTo>
                    <a:pt x="2991" y="1728"/>
                    <a:pt x="2976" y="1695"/>
                    <a:pt x="2946" y="1680"/>
                  </a:cubicBezTo>
                  <a:lnTo>
                    <a:pt x="978" y="519"/>
                  </a:lnTo>
                  <a:lnTo>
                    <a:pt x="5286" y="2379"/>
                  </a:lnTo>
                  <a:cubicBezTo>
                    <a:pt x="5316" y="2379"/>
                    <a:pt x="5349" y="2364"/>
                    <a:pt x="5364" y="2331"/>
                  </a:cubicBezTo>
                  <a:cubicBezTo>
                    <a:pt x="5379" y="2301"/>
                    <a:pt x="5364" y="2271"/>
                    <a:pt x="5330" y="2253"/>
                  </a:cubicBezTo>
                  <a:lnTo>
                    <a:pt x="93" y="6"/>
                  </a:lnTo>
                  <a:cubicBezTo>
                    <a:pt x="85" y="2"/>
                    <a:pt x="77" y="0"/>
                    <a:pt x="6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1"/>
            <p:cNvSpPr/>
            <p:nvPr/>
          </p:nvSpPr>
          <p:spPr>
            <a:xfrm>
              <a:off x="5711465" y="1738073"/>
              <a:ext cx="1456747" cy="476854"/>
            </a:xfrm>
            <a:custGeom>
              <a:avLst/>
              <a:gdLst/>
              <a:ahLst/>
              <a:cxnLst/>
              <a:rect l="l" t="t" r="r" b="b"/>
              <a:pathLst>
                <a:path w="5566" h="1822" extrusionOk="0">
                  <a:moveTo>
                    <a:pt x="5487" y="1"/>
                  </a:moveTo>
                  <a:lnTo>
                    <a:pt x="45" y="1597"/>
                  </a:lnTo>
                  <a:cubicBezTo>
                    <a:pt x="16" y="1615"/>
                    <a:pt x="1" y="1645"/>
                    <a:pt x="1" y="1675"/>
                  </a:cubicBezTo>
                  <a:cubicBezTo>
                    <a:pt x="13" y="1702"/>
                    <a:pt x="35" y="1727"/>
                    <a:pt x="61" y="1727"/>
                  </a:cubicBezTo>
                  <a:cubicBezTo>
                    <a:pt x="67" y="1727"/>
                    <a:pt x="73" y="1726"/>
                    <a:pt x="79" y="1723"/>
                  </a:cubicBezTo>
                  <a:lnTo>
                    <a:pt x="5037" y="265"/>
                  </a:lnTo>
                  <a:lnTo>
                    <a:pt x="5037" y="265"/>
                  </a:lnTo>
                  <a:lnTo>
                    <a:pt x="2571" y="1708"/>
                  </a:lnTo>
                  <a:cubicBezTo>
                    <a:pt x="2541" y="1723"/>
                    <a:pt x="2541" y="1768"/>
                    <a:pt x="2556" y="1783"/>
                  </a:cubicBezTo>
                  <a:cubicBezTo>
                    <a:pt x="2567" y="1807"/>
                    <a:pt x="2588" y="1822"/>
                    <a:pt x="2610" y="1822"/>
                  </a:cubicBezTo>
                  <a:cubicBezTo>
                    <a:pt x="2618" y="1822"/>
                    <a:pt x="2626" y="1820"/>
                    <a:pt x="2634" y="1816"/>
                  </a:cubicBezTo>
                  <a:lnTo>
                    <a:pt x="5532" y="109"/>
                  </a:lnTo>
                  <a:cubicBezTo>
                    <a:pt x="5565" y="94"/>
                    <a:pt x="5565" y="64"/>
                    <a:pt x="5547" y="34"/>
                  </a:cubicBezTo>
                  <a:cubicBezTo>
                    <a:pt x="5547" y="1"/>
                    <a:pt x="5517" y="1"/>
                    <a:pt x="54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1"/>
            <p:cNvSpPr/>
            <p:nvPr/>
          </p:nvSpPr>
          <p:spPr>
            <a:xfrm>
              <a:off x="7131039" y="1611924"/>
              <a:ext cx="41090" cy="168024"/>
            </a:xfrm>
            <a:custGeom>
              <a:avLst/>
              <a:gdLst/>
              <a:ahLst/>
              <a:cxnLst/>
              <a:rect l="l" t="t" r="r" b="b"/>
              <a:pathLst>
                <a:path w="157" h="642" extrusionOk="0">
                  <a:moveTo>
                    <a:pt x="78" y="0"/>
                  </a:moveTo>
                  <a:cubicBezTo>
                    <a:pt x="39" y="0"/>
                    <a:pt x="0" y="27"/>
                    <a:pt x="0" y="81"/>
                  </a:cubicBezTo>
                  <a:lnTo>
                    <a:pt x="0" y="561"/>
                  </a:lnTo>
                  <a:cubicBezTo>
                    <a:pt x="0" y="615"/>
                    <a:pt x="39" y="642"/>
                    <a:pt x="78" y="642"/>
                  </a:cubicBezTo>
                  <a:cubicBezTo>
                    <a:pt x="117" y="642"/>
                    <a:pt x="156" y="615"/>
                    <a:pt x="156" y="561"/>
                  </a:cubicBezTo>
                  <a:lnTo>
                    <a:pt x="156" y="81"/>
                  </a:lnTo>
                  <a:cubicBezTo>
                    <a:pt x="156" y="27"/>
                    <a:pt x="117" y="0"/>
                    <a:pt x="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1"/>
            <p:cNvSpPr/>
            <p:nvPr/>
          </p:nvSpPr>
          <p:spPr>
            <a:xfrm>
              <a:off x="7098848" y="1713733"/>
              <a:ext cx="105212" cy="82180"/>
            </a:xfrm>
            <a:custGeom>
              <a:avLst/>
              <a:gdLst/>
              <a:ahLst/>
              <a:cxnLst/>
              <a:rect l="l" t="t" r="r" b="b"/>
              <a:pathLst>
                <a:path w="402" h="314" extrusionOk="0">
                  <a:moveTo>
                    <a:pt x="201" y="1"/>
                  </a:moveTo>
                  <a:cubicBezTo>
                    <a:pt x="0" y="1"/>
                    <a:pt x="0" y="313"/>
                    <a:pt x="201" y="313"/>
                  </a:cubicBezTo>
                  <a:cubicBezTo>
                    <a:pt x="402" y="313"/>
                    <a:pt x="402" y="1"/>
                    <a:pt x="2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1"/>
            <p:cNvSpPr/>
            <p:nvPr/>
          </p:nvSpPr>
          <p:spPr>
            <a:xfrm>
              <a:off x="5707539" y="2160753"/>
              <a:ext cx="2835240" cy="1411718"/>
            </a:xfrm>
            <a:custGeom>
              <a:avLst/>
              <a:gdLst/>
              <a:ahLst/>
              <a:cxnLst/>
              <a:rect l="l" t="t" r="r" b="b"/>
              <a:pathLst>
                <a:path w="10833" h="5394" extrusionOk="0">
                  <a:moveTo>
                    <a:pt x="1" y="0"/>
                  </a:moveTo>
                  <a:lnTo>
                    <a:pt x="1" y="4973"/>
                  </a:lnTo>
                  <a:lnTo>
                    <a:pt x="8352" y="4973"/>
                  </a:lnTo>
                  <a:lnTo>
                    <a:pt x="10833" y="5394"/>
                  </a:lnTo>
                  <a:lnTo>
                    <a:pt x="10833" y="759"/>
                  </a:lnTo>
                  <a:lnTo>
                    <a:pt x="8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1"/>
            <p:cNvSpPr/>
            <p:nvPr/>
          </p:nvSpPr>
          <p:spPr>
            <a:xfrm>
              <a:off x="5707539" y="3462291"/>
              <a:ext cx="2835240" cy="110184"/>
            </a:xfrm>
            <a:custGeom>
              <a:avLst/>
              <a:gdLst/>
              <a:ahLst/>
              <a:cxnLst/>
              <a:rect l="l" t="t" r="r" b="b"/>
              <a:pathLst>
                <a:path w="10833" h="421" extrusionOk="0">
                  <a:moveTo>
                    <a:pt x="1" y="0"/>
                  </a:moveTo>
                  <a:lnTo>
                    <a:pt x="1005" y="421"/>
                  </a:lnTo>
                  <a:lnTo>
                    <a:pt x="10833" y="421"/>
                  </a:lnTo>
                  <a:lnTo>
                    <a:pt x="835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1"/>
            <p:cNvSpPr/>
            <p:nvPr/>
          </p:nvSpPr>
          <p:spPr>
            <a:xfrm>
              <a:off x="7703423"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1"/>
            <p:cNvSpPr/>
            <p:nvPr/>
          </p:nvSpPr>
          <p:spPr>
            <a:xfrm>
              <a:off x="7597165"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1"/>
            <p:cNvSpPr/>
            <p:nvPr/>
          </p:nvSpPr>
          <p:spPr>
            <a:xfrm>
              <a:off x="7499804"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1"/>
            <p:cNvSpPr/>
            <p:nvPr/>
          </p:nvSpPr>
          <p:spPr>
            <a:xfrm>
              <a:off x="7398518" y="2258113"/>
              <a:ext cx="32454" cy="1107076"/>
            </a:xfrm>
            <a:custGeom>
              <a:avLst/>
              <a:gdLst/>
              <a:ahLst/>
              <a:cxnLst/>
              <a:rect l="l" t="t" r="r" b="b"/>
              <a:pathLst>
                <a:path w="124" h="4230" extrusionOk="0">
                  <a:moveTo>
                    <a:pt x="1" y="0"/>
                  </a:moveTo>
                  <a:lnTo>
                    <a:pt x="1" y="4230"/>
                  </a:lnTo>
                  <a:lnTo>
                    <a:pt x="124" y="4230"/>
                  </a:lnTo>
                  <a:lnTo>
                    <a:pt x="1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1"/>
            <p:cNvSpPr/>
            <p:nvPr/>
          </p:nvSpPr>
          <p:spPr>
            <a:xfrm>
              <a:off x="7293568"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1"/>
            <p:cNvSpPr/>
            <p:nvPr/>
          </p:nvSpPr>
          <p:spPr>
            <a:xfrm>
              <a:off x="7187310"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1"/>
            <p:cNvSpPr/>
            <p:nvPr/>
          </p:nvSpPr>
          <p:spPr>
            <a:xfrm>
              <a:off x="7089949"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1"/>
            <p:cNvSpPr/>
            <p:nvPr/>
          </p:nvSpPr>
          <p:spPr>
            <a:xfrm>
              <a:off x="6988663"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1"/>
            <p:cNvSpPr/>
            <p:nvPr/>
          </p:nvSpPr>
          <p:spPr>
            <a:xfrm>
              <a:off x="6891303"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1"/>
            <p:cNvSpPr/>
            <p:nvPr/>
          </p:nvSpPr>
          <p:spPr>
            <a:xfrm>
              <a:off x="6786353"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1"/>
            <p:cNvSpPr/>
            <p:nvPr/>
          </p:nvSpPr>
          <p:spPr>
            <a:xfrm>
              <a:off x="6688993"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1"/>
            <p:cNvSpPr/>
            <p:nvPr/>
          </p:nvSpPr>
          <p:spPr>
            <a:xfrm>
              <a:off x="6591632"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1"/>
            <p:cNvSpPr/>
            <p:nvPr/>
          </p:nvSpPr>
          <p:spPr>
            <a:xfrm>
              <a:off x="6481448" y="2258113"/>
              <a:ext cx="33500" cy="1107076"/>
            </a:xfrm>
            <a:custGeom>
              <a:avLst/>
              <a:gdLst/>
              <a:ahLst/>
              <a:cxnLst/>
              <a:rect l="l" t="t" r="r" b="b"/>
              <a:pathLst>
                <a:path w="128" h="4230" extrusionOk="0">
                  <a:moveTo>
                    <a:pt x="1" y="0"/>
                  </a:moveTo>
                  <a:lnTo>
                    <a:pt x="1" y="4230"/>
                  </a:lnTo>
                  <a:lnTo>
                    <a:pt x="127" y="4230"/>
                  </a:lnTo>
                  <a:lnTo>
                    <a:pt x="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1"/>
            <p:cNvSpPr/>
            <p:nvPr/>
          </p:nvSpPr>
          <p:spPr>
            <a:xfrm>
              <a:off x="6376498"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1"/>
            <p:cNvSpPr/>
            <p:nvPr/>
          </p:nvSpPr>
          <p:spPr>
            <a:xfrm>
              <a:off x="6279138" y="2258113"/>
              <a:ext cx="32192" cy="1107076"/>
            </a:xfrm>
            <a:custGeom>
              <a:avLst/>
              <a:gdLst/>
              <a:ahLst/>
              <a:cxnLst/>
              <a:rect l="l" t="t" r="r" b="b"/>
              <a:pathLst>
                <a:path w="123"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1"/>
            <p:cNvSpPr/>
            <p:nvPr/>
          </p:nvSpPr>
          <p:spPr>
            <a:xfrm>
              <a:off x="6181777"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1"/>
            <p:cNvSpPr/>
            <p:nvPr/>
          </p:nvSpPr>
          <p:spPr>
            <a:xfrm>
              <a:off x="6080491"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1"/>
            <p:cNvSpPr/>
            <p:nvPr/>
          </p:nvSpPr>
          <p:spPr>
            <a:xfrm>
              <a:off x="5983131"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1"/>
            <p:cNvSpPr/>
            <p:nvPr/>
          </p:nvSpPr>
          <p:spPr>
            <a:xfrm>
              <a:off x="5889697"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1"/>
            <p:cNvSpPr/>
            <p:nvPr/>
          </p:nvSpPr>
          <p:spPr>
            <a:xfrm>
              <a:off x="5792336" y="2258113"/>
              <a:ext cx="32454" cy="1107076"/>
            </a:xfrm>
            <a:custGeom>
              <a:avLst/>
              <a:gdLst/>
              <a:ahLst/>
              <a:cxnLst/>
              <a:rect l="l" t="t" r="r" b="b"/>
              <a:pathLst>
                <a:path w="124" h="4230" extrusionOk="0">
                  <a:moveTo>
                    <a:pt x="0" y="0"/>
                  </a:moveTo>
                  <a:lnTo>
                    <a:pt x="0" y="4230"/>
                  </a:lnTo>
                  <a:lnTo>
                    <a:pt x="123" y="4230"/>
                  </a:lnTo>
                  <a:lnTo>
                    <a:pt x="1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1"/>
            <p:cNvSpPr/>
            <p:nvPr/>
          </p:nvSpPr>
          <p:spPr>
            <a:xfrm>
              <a:off x="8266909" y="2258113"/>
              <a:ext cx="8113" cy="262"/>
            </a:xfrm>
            <a:custGeom>
              <a:avLst/>
              <a:gdLst/>
              <a:ahLst/>
              <a:cxnLst/>
              <a:rect l="l" t="t" r="r" b="b"/>
              <a:pathLst>
                <a:path w="31" h="1" extrusionOk="0">
                  <a:moveTo>
                    <a:pt x="31" y="0"/>
                  </a:moveTo>
                  <a:lnTo>
                    <a:pt x="1" y="0"/>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1"/>
            <p:cNvSpPr/>
            <p:nvPr/>
          </p:nvSpPr>
          <p:spPr>
            <a:xfrm>
              <a:off x="5707539" y="2160753"/>
              <a:ext cx="2835240" cy="243661"/>
            </a:xfrm>
            <a:custGeom>
              <a:avLst/>
              <a:gdLst/>
              <a:ahLst/>
              <a:cxnLst/>
              <a:rect l="l" t="t" r="r" b="b"/>
              <a:pathLst>
                <a:path w="10833" h="931" extrusionOk="0">
                  <a:moveTo>
                    <a:pt x="1" y="0"/>
                  </a:moveTo>
                  <a:lnTo>
                    <a:pt x="1" y="372"/>
                  </a:lnTo>
                  <a:lnTo>
                    <a:pt x="8352" y="372"/>
                  </a:lnTo>
                  <a:lnTo>
                    <a:pt x="10833" y="930"/>
                  </a:lnTo>
                  <a:lnTo>
                    <a:pt x="10833" y="651"/>
                  </a:lnTo>
                  <a:lnTo>
                    <a:pt x="835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1"/>
            <p:cNvSpPr/>
            <p:nvPr/>
          </p:nvSpPr>
          <p:spPr>
            <a:xfrm>
              <a:off x="5707539" y="3364931"/>
              <a:ext cx="2835240" cy="207544"/>
            </a:xfrm>
            <a:custGeom>
              <a:avLst/>
              <a:gdLst/>
              <a:ahLst/>
              <a:cxnLst/>
              <a:rect l="l" t="t" r="r" b="b"/>
              <a:pathLst>
                <a:path w="10833" h="793" extrusionOk="0">
                  <a:moveTo>
                    <a:pt x="1" y="1"/>
                  </a:moveTo>
                  <a:lnTo>
                    <a:pt x="1" y="372"/>
                  </a:lnTo>
                  <a:lnTo>
                    <a:pt x="8352" y="372"/>
                  </a:lnTo>
                  <a:lnTo>
                    <a:pt x="10833" y="793"/>
                  </a:lnTo>
                  <a:lnTo>
                    <a:pt x="10833" y="465"/>
                  </a:lnTo>
                  <a:lnTo>
                    <a:pt x="83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1"/>
            <p:cNvSpPr/>
            <p:nvPr/>
          </p:nvSpPr>
          <p:spPr>
            <a:xfrm>
              <a:off x="7836639" y="2160753"/>
              <a:ext cx="56794" cy="1301795"/>
            </a:xfrm>
            <a:custGeom>
              <a:avLst/>
              <a:gdLst/>
              <a:ahLst/>
              <a:cxnLst/>
              <a:rect l="l" t="t" r="r" b="b"/>
              <a:pathLst>
                <a:path w="217" h="4974" extrusionOk="0">
                  <a:moveTo>
                    <a:pt x="1" y="0"/>
                  </a:moveTo>
                  <a:lnTo>
                    <a:pt x="1" y="4973"/>
                  </a:lnTo>
                  <a:lnTo>
                    <a:pt x="217" y="4973"/>
                  </a:lnTo>
                  <a:lnTo>
                    <a:pt x="21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1"/>
            <p:cNvSpPr/>
            <p:nvPr/>
          </p:nvSpPr>
          <p:spPr>
            <a:xfrm>
              <a:off x="7893171" y="2258113"/>
              <a:ext cx="365365" cy="1176170"/>
            </a:xfrm>
            <a:custGeom>
              <a:avLst/>
              <a:gdLst/>
              <a:ahLst/>
              <a:cxnLst/>
              <a:rect l="l" t="t" r="r" b="b"/>
              <a:pathLst>
                <a:path w="1396" h="4494" extrusionOk="0">
                  <a:moveTo>
                    <a:pt x="1" y="0"/>
                  </a:moveTo>
                  <a:lnTo>
                    <a:pt x="1" y="4230"/>
                  </a:lnTo>
                  <a:lnTo>
                    <a:pt x="265" y="4293"/>
                  </a:lnTo>
                  <a:lnTo>
                    <a:pt x="265" y="60"/>
                  </a:lnTo>
                  <a:lnTo>
                    <a:pt x="1" y="0"/>
                  </a:lnTo>
                  <a:close/>
                  <a:moveTo>
                    <a:pt x="391" y="75"/>
                  </a:moveTo>
                  <a:lnTo>
                    <a:pt x="391" y="4308"/>
                  </a:lnTo>
                  <a:lnTo>
                    <a:pt x="577" y="4337"/>
                  </a:lnTo>
                  <a:lnTo>
                    <a:pt x="577" y="123"/>
                  </a:lnTo>
                  <a:lnTo>
                    <a:pt x="391" y="75"/>
                  </a:lnTo>
                  <a:close/>
                  <a:moveTo>
                    <a:pt x="700" y="153"/>
                  </a:moveTo>
                  <a:lnTo>
                    <a:pt x="700" y="4371"/>
                  </a:lnTo>
                  <a:lnTo>
                    <a:pt x="901" y="4401"/>
                  </a:lnTo>
                  <a:lnTo>
                    <a:pt x="901" y="201"/>
                  </a:lnTo>
                  <a:lnTo>
                    <a:pt x="700" y="153"/>
                  </a:lnTo>
                  <a:close/>
                  <a:moveTo>
                    <a:pt x="1023" y="216"/>
                  </a:moveTo>
                  <a:lnTo>
                    <a:pt x="1023" y="4430"/>
                  </a:lnTo>
                  <a:lnTo>
                    <a:pt x="1180" y="4464"/>
                  </a:lnTo>
                  <a:lnTo>
                    <a:pt x="1180" y="261"/>
                  </a:lnTo>
                  <a:lnTo>
                    <a:pt x="1023" y="216"/>
                  </a:lnTo>
                  <a:close/>
                  <a:moveTo>
                    <a:pt x="1302" y="294"/>
                  </a:moveTo>
                  <a:lnTo>
                    <a:pt x="1302" y="4479"/>
                  </a:lnTo>
                  <a:lnTo>
                    <a:pt x="1395" y="4494"/>
                  </a:lnTo>
                  <a:lnTo>
                    <a:pt x="1395" y="309"/>
                  </a:lnTo>
                  <a:lnTo>
                    <a:pt x="1302" y="294"/>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1"/>
            <p:cNvSpPr/>
            <p:nvPr/>
          </p:nvSpPr>
          <p:spPr>
            <a:xfrm>
              <a:off x="8201740" y="2326160"/>
              <a:ext cx="32454" cy="1104197"/>
            </a:xfrm>
            <a:custGeom>
              <a:avLst/>
              <a:gdLst/>
              <a:ahLst/>
              <a:cxnLst/>
              <a:rect l="l" t="t" r="r" b="b"/>
              <a:pathLst>
                <a:path w="124" h="4219" extrusionOk="0">
                  <a:moveTo>
                    <a:pt x="1" y="1"/>
                  </a:moveTo>
                  <a:lnTo>
                    <a:pt x="1" y="4204"/>
                  </a:lnTo>
                  <a:lnTo>
                    <a:pt x="123" y="4219"/>
                  </a:lnTo>
                  <a:lnTo>
                    <a:pt x="123" y="34"/>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1"/>
            <p:cNvSpPr/>
            <p:nvPr/>
          </p:nvSpPr>
          <p:spPr>
            <a:xfrm>
              <a:off x="8128720" y="2310719"/>
              <a:ext cx="32454" cy="1107076"/>
            </a:xfrm>
            <a:custGeom>
              <a:avLst/>
              <a:gdLst/>
              <a:ahLst/>
              <a:cxnLst/>
              <a:rect l="l" t="t" r="r" b="b"/>
              <a:pathLst>
                <a:path w="124" h="4230" extrusionOk="0">
                  <a:moveTo>
                    <a:pt x="1" y="0"/>
                  </a:moveTo>
                  <a:lnTo>
                    <a:pt x="1" y="4200"/>
                  </a:lnTo>
                  <a:lnTo>
                    <a:pt x="123" y="4229"/>
                  </a:lnTo>
                  <a:lnTo>
                    <a:pt x="123" y="15"/>
                  </a:lnTo>
                  <a:lnTo>
                    <a:pt x="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1"/>
            <p:cNvSpPr/>
            <p:nvPr/>
          </p:nvSpPr>
          <p:spPr>
            <a:xfrm>
              <a:off x="8044184" y="2290043"/>
              <a:ext cx="32192" cy="1112048"/>
            </a:xfrm>
            <a:custGeom>
              <a:avLst/>
              <a:gdLst/>
              <a:ahLst/>
              <a:cxnLst/>
              <a:rect l="l" t="t" r="r" b="b"/>
              <a:pathLst>
                <a:path w="123" h="4249" extrusionOk="0">
                  <a:moveTo>
                    <a:pt x="0" y="1"/>
                  </a:moveTo>
                  <a:lnTo>
                    <a:pt x="0" y="4215"/>
                  </a:lnTo>
                  <a:lnTo>
                    <a:pt x="123" y="4249"/>
                  </a:lnTo>
                  <a:lnTo>
                    <a:pt x="123" y="31"/>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1"/>
            <p:cNvSpPr/>
            <p:nvPr/>
          </p:nvSpPr>
          <p:spPr>
            <a:xfrm>
              <a:off x="7962265" y="2273554"/>
              <a:ext cx="33500" cy="1112048"/>
            </a:xfrm>
            <a:custGeom>
              <a:avLst/>
              <a:gdLst/>
              <a:ahLst/>
              <a:cxnLst/>
              <a:rect l="l" t="t" r="r" b="b"/>
              <a:pathLst>
                <a:path w="128" h="4249" extrusionOk="0">
                  <a:moveTo>
                    <a:pt x="1" y="1"/>
                  </a:moveTo>
                  <a:lnTo>
                    <a:pt x="1" y="4234"/>
                  </a:lnTo>
                  <a:lnTo>
                    <a:pt x="127" y="4249"/>
                  </a:lnTo>
                  <a:lnTo>
                    <a:pt x="127" y="16"/>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1"/>
            <p:cNvSpPr/>
            <p:nvPr/>
          </p:nvSpPr>
          <p:spPr>
            <a:xfrm>
              <a:off x="8274760" y="2342649"/>
              <a:ext cx="268004" cy="1144240"/>
            </a:xfrm>
            <a:custGeom>
              <a:avLst/>
              <a:gdLst/>
              <a:ahLst/>
              <a:cxnLst/>
              <a:rect l="l" t="t" r="r" b="b"/>
              <a:pathLst>
                <a:path w="1024" h="4372" extrusionOk="0">
                  <a:moveTo>
                    <a:pt x="1" y="1"/>
                  </a:moveTo>
                  <a:lnTo>
                    <a:pt x="1" y="4185"/>
                  </a:lnTo>
                  <a:lnTo>
                    <a:pt x="64" y="4200"/>
                  </a:lnTo>
                  <a:lnTo>
                    <a:pt x="64" y="16"/>
                  </a:lnTo>
                  <a:lnTo>
                    <a:pt x="1" y="1"/>
                  </a:lnTo>
                  <a:close/>
                  <a:moveTo>
                    <a:pt x="187" y="31"/>
                  </a:moveTo>
                  <a:lnTo>
                    <a:pt x="187" y="4215"/>
                  </a:lnTo>
                  <a:lnTo>
                    <a:pt x="295" y="4234"/>
                  </a:lnTo>
                  <a:lnTo>
                    <a:pt x="295" y="64"/>
                  </a:lnTo>
                  <a:lnTo>
                    <a:pt x="187" y="31"/>
                  </a:lnTo>
                  <a:close/>
                  <a:moveTo>
                    <a:pt x="421" y="94"/>
                  </a:moveTo>
                  <a:lnTo>
                    <a:pt x="421" y="4264"/>
                  </a:lnTo>
                  <a:lnTo>
                    <a:pt x="544" y="4278"/>
                  </a:lnTo>
                  <a:lnTo>
                    <a:pt x="544" y="109"/>
                  </a:lnTo>
                  <a:lnTo>
                    <a:pt x="421" y="94"/>
                  </a:lnTo>
                  <a:close/>
                  <a:moveTo>
                    <a:pt x="667" y="142"/>
                  </a:moveTo>
                  <a:lnTo>
                    <a:pt x="667" y="4308"/>
                  </a:lnTo>
                  <a:lnTo>
                    <a:pt x="760" y="4327"/>
                  </a:lnTo>
                  <a:lnTo>
                    <a:pt x="760" y="172"/>
                  </a:lnTo>
                  <a:lnTo>
                    <a:pt x="667" y="142"/>
                  </a:lnTo>
                  <a:close/>
                  <a:moveTo>
                    <a:pt x="886" y="187"/>
                  </a:moveTo>
                  <a:lnTo>
                    <a:pt x="886" y="4342"/>
                  </a:lnTo>
                  <a:lnTo>
                    <a:pt x="1024" y="4371"/>
                  </a:lnTo>
                  <a:lnTo>
                    <a:pt x="1024" y="235"/>
                  </a:lnTo>
                  <a:lnTo>
                    <a:pt x="886" y="187"/>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1"/>
            <p:cNvSpPr/>
            <p:nvPr/>
          </p:nvSpPr>
          <p:spPr>
            <a:xfrm>
              <a:off x="8291249" y="2346575"/>
              <a:ext cx="32454" cy="1099486"/>
            </a:xfrm>
            <a:custGeom>
              <a:avLst/>
              <a:gdLst/>
              <a:ahLst/>
              <a:cxnLst/>
              <a:rect l="l" t="t" r="r" b="b"/>
              <a:pathLst>
                <a:path w="124" h="4201" extrusionOk="0">
                  <a:moveTo>
                    <a:pt x="1" y="1"/>
                  </a:moveTo>
                  <a:lnTo>
                    <a:pt x="1" y="4185"/>
                  </a:lnTo>
                  <a:lnTo>
                    <a:pt x="124" y="4200"/>
                  </a:lnTo>
                  <a:lnTo>
                    <a:pt x="124" y="16"/>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1"/>
            <p:cNvSpPr/>
            <p:nvPr/>
          </p:nvSpPr>
          <p:spPr>
            <a:xfrm>
              <a:off x="8351706" y="2359399"/>
              <a:ext cx="33500" cy="1099224"/>
            </a:xfrm>
            <a:custGeom>
              <a:avLst/>
              <a:gdLst/>
              <a:ahLst/>
              <a:cxnLst/>
              <a:rect l="l" t="t" r="r" b="b"/>
              <a:pathLst>
                <a:path w="128" h="4200" extrusionOk="0">
                  <a:moveTo>
                    <a:pt x="1" y="0"/>
                  </a:moveTo>
                  <a:lnTo>
                    <a:pt x="1" y="4170"/>
                  </a:lnTo>
                  <a:lnTo>
                    <a:pt x="127" y="4200"/>
                  </a:lnTo>
                  <a:lnTo>
                    <a:pt x="127" y="30"/>
                  </a:lnTo>
                  <a:lnTo>
                    <a:pt x="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1"/>
            <p:cNvSpPr/>
            <p:nvPr/>
          </p:nvSpPr>
          <p:spPr>
            <a:xfrm>
              <a:off x="8416875" y="2370915"/>
              <a:ext cx="32454" cy="1099486"/>
            </a:xfrm>
            <a:custGeom>
              <a:avLst/>
              <a:gdLst/>
              <a:ahLst/>
              <a:cxnLst/>
              <a:rect l="l" t="t" r="r" b="b"/>
              <a:pathLst>
                <a:path w="124" h="4201" extrusionOk="0">
                  <a:moveTo>
                    <a:pt x="1" y="1"/>
                  </a:moveTo>
                  <a:lnTo>
                    <a:pt x="1" y="4170"/>
                  </a:lnTo>
                  <a:lnTo>
                    <a:pt x="124" y="4200"/>
                  </a:lnTo>
                  <a:lnTo>
                    <a:pt x="124" y="34"/>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8473407" y="2387403"/>
              <a:ext cx="33239" cy="1091634"/>
            </a:xfrm>
            <a:custGeom>
              <a:avLst/>
              <a:gdLst/>
              <a:ahLst/>
              <a:cxnLst/>
              <a:rect l="l" t="t" r="r" b="b"/>
              <a:pathLst>
                <a:path w="127" h="4171" extrusionOk="0">
                  <a:moveTo>
                    <a:pt x="1" y="1"/>
                  </a:moveTo>
                  <a:lnTo>
                    <a:pt x="1" y="4156"/>
                  </a:lnTo>
                  <a:lnTo>
                    <a:pt x="127" y="4171"/>
                  </a:lnTo>
                  <a:lnTo>
                    <a:pt x="127" y="16"/>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1"/>
            <p:cNvSpPr/>
            <p:nvPr/>
          </p:nvSpPr>
          <p:spPr>
            <a:xfrm>
              <a:off x="8258272" y="2338723"/>
              <a:ext cx="16750" cy="1099486"/>
            </a:xfrm>
            <a:custGeom>
              <a:avLst/>
              <a:gdLst/>
              <a:ahLst/>
              <a:cxnLst/>
              <a:rect l="l" t="t" r="r" b="b"/>
              <a:pathLst>
                <a:path w="64" h="4201" extrusionOk="0">
                  <a:moveTo>
                    <a:pt x="0" y="1"/>
                  </a:moveTo>
                  <a:lnTo>
                    <a:pt x="0" y="4186"/>
                  </a:lnTo>
                  <a:lnTo>
                    <a:pt x="64" y="4200"/>
                  </a:lnTo>
                  <a:lnTo>
                    <a:pt x="64" y="16"/>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7893171" y="2160753"/>
              <a:ext cx="649595" cy="243661"/>
            </a:xfrm>
            <a:custGeom>
              <a:avLst/>
              <a:gdLst/>
              <a:ahLst/>
              <a:cxnLst/>
              <a:rect l="l" t="t" r="r" b="b"/>
              <a:pathLst>
                <a:path w="2482" h="931" extrusionOk="0">
                  <a:moveTo>
                    <a:pt x="1" y="0"/>
                  </a:moveTo>
                  <a:lnTo>
                    <a:pt x="1" y="372"/>
                  </a:lnTo>
                  <a:lnTo>
                    <a:pt x="265" y="432"/>
                  </a:lnTo>
                  <a:lnTo>
                    <a:pt x="391" y="447"/>
                  </a:lnTo>
                  <a:lnTo>
                    <a:pt x="577" y="495"/>
                  </a:lnTo>
                  <a:lnTo>
                    <a:pt x="700" y="525"/>
                  </a:lnTo>
                  <a:lnTo>
                    <a:pt x="901" y="573"/>
                  </a:lnTo>
                  <a:lnTo>
                    <a:pt x="1023" y="588"/>
                  </a:lnTo>
                  <a:lnTo>
                    <a:pt x="1180" y="633"/>
                  </a:lnTo>
                  <a:lnTo>
                    <a:pt x="1302" y="666"/>
                  </a:lnTo>
                  <a:lnTo>
                    <a:pt x="1395" y="681"/>
                  </a:lnTo>
                  <a:lnTo>
                    <a:pt x="1459" y="696"/>
                  </a:lnTo>
                  <a:lnTo>
                    <a:pt x="1522" y="711"/>
                  </a:lnTo>
                  <a:lnTo>
                    <a:pt x="1645" y="726"/>
                  </a:lnTo>
                  <a:lnTo>
                    <a:pt x="1753" y="759"/>
                  </a:lnTo>
                  <a:lnTo>
                    <a:pt x="1879" y="789"/>
                  </a:lnTo>
                  <a:lnTo>
                    <a:pt x="2002" y="804"/>
                  </a:lnTo>
                  <a:lnTo>
                    <a:pt x="2125" y="837"/>
                  </a:lnTo>
                  <a:lnTo>
                    <a:pt x="2218" y="867"/>
                  </a:lnTo>
                  <a:lnTo>
                    <a:pt x="2344" y="882"/>
                  </a:lnTo>
                  <a:lnTo>
                    <a:pt x="2482" y="930"/>
                  </a:lnTo>
                  <a:lnTo>
                    <a:pt x="2482" y="651"/>
                  </a:lnTo>
                  <a:lnTo>
                    <a:pt x="2359" y="603"/>
                  </a:lnTo>
                  <a:lnTo>
                    <a:pt x="1552" y="402"/>
                  </a:lnTo>
                  <a:lnTo>
                    <a:pt x="1459" y="372"/>
                  </a:lnTo>
                  <a:lnTo>
                    <a:pt x="1429" y="372"/>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1"/>
            <p:cNvSpPr/>
            <p:nvPr/>
          </p:nvSpPr>
          <p:spPr>
            <a:xfrm>
              <a:off x="7893171" y="3364931"/>
              <a:ext cx="649595" cy="207544"/>
            </a:xfrm>
            <a:custGeom>
              <a:avLst/>
              <a:gdLst/>
              <a:ahLst/>
              <a:cxnLst/>
              <a:rect l="l" t="t" r="r" b="b"/>
              <a:pathLst>
                <a:path w="2482" h="793" extrusionOk="0">
                  <a:moveTo>
                    <a:pt x="1" y="1"/>
                  </a:moveTo>
                  <a:lnTo>
                    <a:pt x="1" y="372"/>
                  </a:lnTo>
                  <a:lnTo>
                    <a:pt x="2482" y="793"/>
                  </a:lnTo>
                  <a:lnTo>
                    <a:pt x="2482" y="465"/>
                  </a:lnTo>
                  <a:lnTo>
                    <a:pt x="2344" y="436"/>
                  </a:lnTo>
                  <a:lnTo>
                    <a:pt x="2218" y="421"/>
                  </a:lnTo>
                  <a:lnTo>
                    <a:pt x="2125" y="402"/>
                  </a:lnTo>
                  <a:lnTo>
                    <a:pt x="2002" y="372"/>
                  </a:lnTo>
                  <a:lnTo>
                    <a:pt x="1879" y="358"/>
                  </a:lnTo>
                  <a:lnTo>
                    <a:pt x="1753" y="328"/>
                  </a:lnTo>
                  <a:lnTo>
                    <a:pt x="1645" y="309"/>
                  </a:lnTo>
                  <a:lnTo>
                    <a:pt x="1522" y="294"/>
                  </a:lnTo>
                  <a:lnTo>
                    <a:pt x="1459" y="279"/>
                  </a:lnTo>
                  <a:lnTo>
                    <a:pt x="1395" y="265"/>
                  </a:lnTo>
                  <a:lnTo>
                    <a:pt x="1302" y="250"/>
                  </a:lnTo>
                  <a:lnTo>
                    <a:pt x="1180" y="235"/>
                  </a:lnTo>
                  <a:lnTo>
                    <a:pt x="1023" y="201"/>
                  </a:lnTo>
                  <a:lnTo>
                    <a:pt x="901" y="172"/>
                  </a:lnTo>
                  <a:lnTo>
                    <a:pt x="700" y="142"/>
                  </a:lnTo>
                  <a:lnTo>
                    <a:pt x="577" y="108"/>
                  </a:lnTo>
                  <a:lnTo>
                    <a:pt x="391" y="79"/>
                  </a:lnTo>
                  <a:lnTo>
                    <a:pt x="265" y="64"/>
                  </a:lnTo>
                  <a:lnTo>
                    <a:pt x="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1"/>
            <p:cNvSpPr/>
            <p:nvPr/>
          </p:nvSpPr>
          <p:spPr>
            <a:xfrm>
              <a:off x="6348232" y="420046"/>
              <a:ext cx="2531380" cy="337095"/>
            </a:xfrm>
            <a:custGeom>
              <a:avLst/>
              <a:gdLst/>
              <a:ahLst/>
              <a:cxnLst/>
              <a:rect l="l" t="t" r="r" b="b"/>
              <a:pathLst>
                <a:path w="9672" h="1288" extrusionOk="0">
                  <a:moveTo>
                    <a:pt x="9549" y="123"/>
                  </a:moveTo>
                  <a:lnTo>
                    <a:pt x="9549" y="1165"/>
                  </a:lnTo>
                  <a:lnTo>
                    <a:pt x="363" y="1165"/>
                  </a:lnTo>
                  <a:lnTo>
                    <a:pt x="1611" y="123"/>
                  </a:lnTo>
                  <a:close/>
                  <a:moveTo>
                    <a:pt x="1566" y="0"/>
                  </a:moveTo>
                  <a:lnTo>
                    <a:pt x="0" y="1287"/>
                  </a:lnTo>
                  <a:lnTo>
                    <a:pt x="9672" y="1287"/>
                  </a:lnTo>
                  <a:lnTo>
                    <a:pt x="96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1"/>
            <p:cNvSpPr/>
            <p:nvPr/>
          </p:nvSpPr>
          <p:spPr>
            <a:xfrm>
              <a:off x="6563367" y="420046"/>
              <a:ext cx="2316244" cy="339713"/>
            </a:xfrm>
            <a:custGeom>
              <a:avLst/>
              <a:gdLst/>
              <a:ahLst/>
              <a:cxnLst/>
              <a:rect l="l" t="t" r="r" b="b"/>
              <a:pathLst>
                <a:path w="8850" h="1298" extrusionOk="0">
                  <a:moveTo>
                    <a:pt x="8786" y="0"/>
                  </a:moveTo>
                  <a:cubicBezTo>
                    <a:pt x="8757" y="0"/>
                    <a:pt x="8727" y="30"/>
                    <a:pt x="8727" y="64"/>
                  </a:cubicBezTo>
                  <a:lnTo>
                    <a:pt x="8727" y="1101"/>
                  </a:lnTo>
                  <a:lnTo>
                    <a:pt x="7406" y="15"/>
                  </a:lnTo>
                  <a:cubicBezTo>
                    <a:pt x="7392" y="8"/>
                    <a:pt x="7377" y="4"/>
                    <a:pt x="7361" y="4"/>
                  </a:cubicBezTo>
                  <a:cubicBezTo>
                    <a:pt x="7346" y="4"/>
                    <a:pt x="7330" y="8"/>
                    <a:pt x="7313" y="15"/>
                  </a:cubicBezTo>
                  <a:lnTo>
                    <a:pt x="6045" y="1146"/>
                  </a:lnTo>
                  <a:lnTo>
                    <a:pt x="4773" y="15"/>
                  </a:lnTo>
                  <a:cubicBezTo>
                    <a:pt x="4758" y="8"/>
                    <a:pt x="4742" y="4"/>
                    <a:pt x="4726" y="4"/>
                  </a:cubicBezTo>
                  <a:cubicBezTo>
                    <a:pt x="4711" y="4"/>
                    <a:pt x="4695" y="8"/>
                    <a:pt x="4680" y="15"/>
                  </a:cubicBezTo>
                  <a:lnTo>
                    <a:pt x="3363" y="1146"/>
                  </a:lnTo>
                  <a:lnTo>
                    <a:pt x="2031" y="15"/>
                  </a:lnTo>
                  <a:cubicBezTo>
                    <a:pt x="2022" y="8"/>
                    <a:pt x="2010" y="4"/>
                    <a:pt x="1997" y="4"/>
                  </a:cubicBezTo>
                  <a:cubicBezTo>
                    <a:pt x="1983" y="4"/>
                    <a:pt x="1968" y="8"/>
                    <a:pt x="1953" y="15"/>
                  </a:cubicBezTo>
                  <a:lnTo>
                    <a:pt x="774" y="1146"/>
                  </a:lnTo>
                  <a:lnTo>
                    <a:pt x="108" y="607"/>
                  </a:lnTo>
                  <a:cubicBezTo>
                    <a:pt x="93" y="590"/>
                    <a:pt x="74" y="582"/>
                    <a:pt x="56" y="582"/>
                  </a:cubicBezTo>
                  <a:cubicBezTo>
                    <a:pt x="39" y="582"/>
                    <a:pt x="23" y="590"/>
                    <a:pt x="15" y="607"/>
                  </a:cubicBezTo>
                  <a:cubicBezTo>
                    <a:pt x="0" y="636"/>
                    <a:pt x="0" y="666"/>
                    <a:pt x="30" y="700"/>
                  </a:cubicBezTo>
                  <a:lnTo>
                    <a:pt x="729" y="1287"/>
                  </a:lnTo>
                  <a:cubicBezTo>
                    <a:pt x="742" y="1294"/>
                    <a:pt x="754" y="1297"/>
                    <a:pt x="767" y="1297"/>
                  </a:cubicBezTo>
                  <a:cubicBezTo>
                    <a:pt x="785" y="1297"/>
                    <a:pt x="803" y="1290"/>
                    <a:pt x="822" y="1272"/>
                  </a:cubicBezTo>
                  <a:lnTo>
                    <a:pt x="1998" y="142"/>
                  </a:lnTo>
                  <a:lnTo>
                    <a:pt x="3333" y="1272"/>
                  </a:lnTo>
                  <a:cubicBezTo>
                    <a:pt x="3341" y="1287"/>
                    <a:pt x="3352" y="1295"/>
                    <a:pt x="3365" y="1295"/>
                  </a:cubicBezTo>
                  <a:cubicBezTo>
                    <a:pt x="3378" y="1295"/>
                    <a:pt x="3393" y="1287"/>
                    <a:pt x="3408" y="1272"/>
                  </a:cubicBezTo>
                  <a:lnTo>
                    <a:pt x="4728" y="142"/>
                  </a:lnTo>
                  <a:lnTo>
                    <a:pt x="5997" y="1272"/>
                  </a:lnTo>
                  <a:cubicBezTo>
                    <a:pt x="6004" y="1287"/>
                    <a:pt x="6020" y="1295"/>
                    <a:pt x="6036" y="1295"/>
                  </a:cubicBezTo>
                  <a:cubicBezTo>
                    <a:pt x="6051" y="1295"/>
                    <a:pt x="6067" y="1287"/>
                    <a:pt x="6075" y="1272"/>
                  </a:cubicBezTo>
                  <a:lnTo>
                    <a:pt x="7362" y="142"/>
                  </a:lnTo>
                  <a:lnTo>
                    <a:pt x="8742" y="1287"/>
                  </a:lnTo>
                  <a:cubicBezTo>
                    <a:pt x="8752" y="1287"/>
                    <a:pt x="8768" y="1294"/>
                    <a:pt x="8783" y="1294"/>
                  </a:cubicBezTo>
                  <a:cubicBezTo>
                    <a:pt x="8790" y="1294"/>
                    <a:pt x="8796" y="1292"/>
                    <a:pt x="8801" y="1287"/>
                  </a:cubicBezTo>
                  <a:cubicBezTo>
                    <a:pt x="8835" y="1272"/>
                    <a:pt x="8850" y="1258"/>
                    <a:pt x="8850" y="1224"/>
                  </a:cubicBezTo>
                  <a:lnTo>
                    <a:pt x="8850" y="64"/>
                  </a:lnTo>
                  <a:cubicBezTo>
                    <a:pt x="8850" y="30"/>
                    <a:pt x="8820" y="0"/>
                    <a:pt x="878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6745263" y="420046"/>
              <a:ext cx="2134347" cy="339713"/>
            </a:xfrm>
            <a:custGeom>
              <a:avLst/>
              <a:gdLst/>
              <a:ahLst/>
              <a:cxnLst/>
              <a:rect l="l" t="t" r="r" b="b"/>
              <a:pathLst>
                <a:path w="8155" h="1298" extrusionOk="0">
                  <a:moveTo>
                    <a:pt x="8106" y="0"/>
                  </a:moveTo>
                  <a:cubicBezTo>
                    <a:pt x="8091" y="0"/>
                    <a:pt x="8062" y="0"/>
                    <a:pt x="8047" y="15"/>
                  </a:cubicBezTo>
                  <a:lnTo>
                    <a:pt x="6667" y="1146"/>
                  </a:lnTo>
                  <a:lnTo>
                    <a:pt x="5380" y="15"/>
                  </a:lnTo>
                  <a:cubicBezTo>
                    <a:pt x="5372" y="8"/>
                    <a:pt x="5356" y="4"/>
                    <a:pt x="5341" y="4"/>
                  </a:cubicBezTo>
                  <a:cubicBezTo>
                    <a:pt x="5325" y="4"/>
                    <a:pt x="5309" y="8"/>
                    <a:pt x="5302" y="15"/>
                  </a:cubicBezTo>
                  <a:lnTo>
                    <a:pt x="4033" y="1146"/>
                  </a:lnTo>
                  <a:lnTo>
                    <a:pt x="2713" y="15"/>
                  </a:lnTo>
                  <a:cubicBezTo>
                    <a:pt x="2698" y="8"/>
                    <a:pt x="2683" y="4"/>
                    <a:pt x="2670" y="4"/>
                  </a:cubicBezTo>
                  <a:cubicBezTo>
                    <a:pt x="2657" y="4"/>
                    <a:pt x="2646" y="8"/>
                    <a:pt x="2638" y="15"/>
                  </a:cubicBezTo>
                  <a:lnTo>
                    <a:pt x="1303" y="1146"/>
                  </a:lnTo>
                  <a:lnTo>
                    <a:pt x="127" y="15"/>
                  </a:lnTo>
                  <a:cubicBezTo>
                    <a:pt x="111" y="8"/>
                    <a:pt x="95" y="4"/>
                    <a:pt x="80" y="4"/>
                  </a:cubicBezTo>
                  <a:cubicBezTo>
                    <a:pt x="64" y="4"/>
                    <a:pt x="49" y="8"/>
                    <a:pt x="34" y="15"/>
                  </a:cubicBezTo>
                  <a:cubicBezTo>
                    <a:pt x="1" y="49"/>
                    <a:pt x="16" y="78"/>
                    <a:pt x="34" y="108"/>
                  </a:cubicBezTo>
                  <a:lnTo>
                    <a:pt x="1258" y="1272"/>
                  </a:lnTo>
                  <a:cubicBezTo>
                    <a:pt x="1273" y="1287"/>
                    <a:pt x="1288" y="1295"/>
                    <a:pt x="1302" y="1295"/>
                  </a:cubicBezTo>
                  <a:cubicBezTo>
                    <a:pt x="1315" y="1295"/>
                    <a:pt x="1327" y="1287"/>
                    <a:pt x="1336" y="1272"/>
                  </a:cubicBezTo>
                  <a:lnTo>
                    <a:pt x="2668" y="142"/>
                  </a:lnTo>
                  <a:lnTo>
                    <a:pt x="3985" y="1272"/>
                  </a:lnTo>
                  <a:cubicBezTo>
                    <a:pt x="4000" y="1287"/>
                    <a:pt x="4016" y="1295"/>
                    <a:pt x="4031" y="1295"/>
                  </a:cubicBezTo>
                  <a:cubicBezTo>
                    <a:pt x="4047" y="1295"/>
                    <a:pt x="4063" y="1287"/>
                    <a:pt x="4078" y="1272"/>
                  </a:cubicBezTo>
                  <a:lnTo>
                    <a:pt x="5350" y="142"/>
                  </a:lnTo>
                  <a:lnTo>
                    <a:pt x="6618" y="1272"/>
                  </a:lnTo>
                  <a:cubicBezTo>
                    <a:pt x="6638" y="1290"/>
                    <a:pt x="6656" y="1297"/>
                    <a:pt x="6674" y="1297"/>
                  </a:cubicBezTo>
                  <a:cubicBezTo>
                    <a:pt x="6687" y="1297"/>
                    <a:pt x="6699" y="1294"/>
                    <a:pt x="6711" y="1287"/>
                  </a:cubicBezTo>
                  <a:lnTo>
                    <a:pt x="8032" y="186"/>
                  </a:lnTo>
                  <a:lnTo>
                    <a:pt x="8032" y="1224"/>
                  </a:lnTo>
                  <a:cubicBezTo>
                    <a:pt x="8032" y="1272"/>
                    <a:pt x="8062" y="1287"/>
                    <a:pt x="8091" y="1287"/>
                  </a:cubicBezTo>
                  <a:cubicBezTo>
                    <a:pt x="8125" y="1287"/>
                    <a:pt x="8155" y="1272"/>
                    <a:pt x="8155" y="1224"/>
                  </a:cubicBezTo>
                  <a:lnTo>
                    <a:pt x="8155" y="64"/>
                  </a:lnTo>
                  <a:cubicBezTo>
                    <a:pt x="8155" y="30"/>
                    <a:pt x="8140" y="15"/>
                    <a:pt x="810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a:off x="8473407" y="420046"/>
              <a:ext cx="33239" cy="337095"/>
            </a:xfrm>
            <a:custGeom>
              <a:avLst/>
              <a:gdLst/>
              <a:ahLst/>
              <a:cxnLst/>
              <a:rect l="l" t="t" r="r" b="b"/>
              <a:pathLst>
                <a:path w="127" h="1288" extrusionOk="0">
                  <a:moveTo>
                    <a:pt x="64" y="0"/>
                  </a:moveTo>
                  <a:cubicBezTo>
                    <a:pt x="34" y="0"/>
                    <a:pt x="1" y="30"/>
                    <a:pt x="1" y="64"/>
                  </a:cubicBezTo>
                  <a:lnTo>
                    <a:pt x="1" y="1224"/>
                  </a:lnTo>
                  <a:cubicBezTo>
                    <a:pt x="1" y="1272"/>
                    <a:pt x="34" y="1287"/>
                    <a:pt x="64" y="1287"/>
                  </a:cubicBezTo>
                  <a:cubicBezTo>
                    <a:pt x="94" y="1287"/>
                    <a:pt x="127" y="1272"/>
                    <a:pt x="127" y="1224"/>
                  </a:cubicBezTo>
                  <a:lnTo>
                    <a:pt x="127" y="64"/>
                  </a:lnTo>
                  <a:cubicBezTo>
                    <a:pt x="127"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8128720" y="420046"/>
              <a:ext cx="32454" cy="337095"/>
            </a:xfrm>
            <a:custGeom>
              <a:avLst/>
              <a:gdLst/>
              <a:ahLst/>
              <a:cxnLst/>
              <a:rect l="l" t="t" r="r" b="b"/>
              <a:pathLst>
                <a:path w="124" h="1288" extrusionOk="0">
                  <a:moveTo>
                    <a:pt x="64" y="0"/>
                  </a:moveTo>
                  <a:cubicBezTo>
                    <a:pt x="16" y="0"/>
                    <a:pt x="1" y="30"/>
                    <a:pt x="1" y="64"/>
                  </a:cubicBezTo>
                  <a:lnTo>
                    <a:pt x="1" y="1224"/>
                  </a:lnTo>
                  <a:cubicBezTo>
                    <a:pt x="1" y="1272"/>
                    <a:pt x="16" y="1287"/>
                    <a:pt x="64" y="1287"/>
                  </a:cubicBezTo>
                  <a:cubicBezTo>
                    <a:pt x="94" y="1287"/>
                    <a:pt x="123" y="1272"/>
                    <a:pt x="123" y="1224"/>
                  </a:cubicBezTo>
                  <a:lnTo>
                    <a:pt x="123" y="64"/>
                  </a:lnTo>
                  <a:cubicBezTo>
                    <a:pt x="123"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1"/>
            <p:cNvSpPr/>
            <p:nvPr/>
          </p:nvSpPr>
          <p:spPr>
            <a:xfrm>
              <a:off x="7784033" y="420046"/>
              <a:ext cx="32454" cy="337095"/>
            </a:xfrm>
            <a:custGeom>
              <a:avLst/>
              <a:gdLst/>
              <a:ahLst/>
              <a:cxnLst/>
              <a:rect l="l" t="t" r="r" b="b"/>
              <a:pathLst>
                <a:path w="124" h="1288" extrusionOk="0">
                  <a:moveTo>
                    <a:pt x="64" y="0"/>
                  </a:moveTo>
                  <a:cubicBezTo>
                    <a:pt x="31" y="0"/>
                    <a:pt x="1" y="30"/>
                    <a:pt x="1" y="64"/>
                  </a:cubicBezTo>
                  <a:lnTo>
                    <a:pt x="1" y="1224"/>
                  </a:lnTo>
                  <a:cubicBezTo>
                    <a:pt x="1" y="1272"/>
                    <a:pt x="31" y="1287"/>
                    <a:pt x="64" y="1287"/>
                  </a:cubicBezTo>
                  <a:cubicBezTo>
                    <a:pt x="94" y="1287"/>
                    <a:pt x="124" y="1272"/>
                    <a:pt x="124" y="1224"/>
                  </a:cubicBezTo>
                  <a:lnTo>
                    <a:pt x="124" y="64"/>
                  </a:lnTo>
                  <a:cubicBezTo>
                    <a:pt x="124"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7426784" y="420046"/>
              <a:ext cx="33500" cy="337095"/>
            </a:xfrm>
            <a:custGeom>
              <a:avLst/>
              <a:gdLst/>
              <a:ahLst/>
              <a:cxnLst/>
              <a:rect l="l" t="t" r="r" b="b"/>
              <a:pathLst>
                <a:path w="128" h="1288" extrusionOk="0">
                  <a:moveTo>
                    <a:pt x="64" y="0"/>
                  </a:moveTo>
                  <a:cubicBezTo>
                    <a:pt x="34" y="0"/>
                    <a:pt x="1" y="30"/>
                    <a:pt x="1" y="64"/>
                  </a:cubicBezTo>
                  <a:lnTo>
                    <a:pt x="1" y="1224"/>
                  </a:lnTo>
                  <a:cubicBezTo>
                    <a:pt x="1" y="1272"/>
                    <a:pt x="34" y="1287"/>
                    <a:pt x="64" y="1287"/>
                  </a:cubicBezTo>
                  <a:cubicBezTo>
                    <a:pt x="94" y="1287"/>
                    <a:pt x="127" y="1272"/>
                    <a:pt x="127" y="1224"/>
                  </a:cubicBezTo>
                  <a:lnTo>
                    <a:pt x="127" y="64"/>
                  </a:lnTo>
                  <a:cubicBezTo>
                    <a:pt x="127"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a:off x="7070582" y="420046"/>
              <a:ext cx="32454" cy="337095"/>
            </a:xfrm>
            <a:custGeom>
              <a:avLst/>
              <a:gdLst/>
              <a:ahLst/>
              <a:cxnLst/>
              <a:rect l="l" t="t" r="r" b="b"/>
              <a:pathLst>
                <a:path w="124" h="1288" extrusionOk="0">
                  <a:moveTo>
                    <a:pt x="60" y="0"/>
                  </a:moveTo>
                  <a:cubicBezTo>
                    <a:pt x="30" y="0"/>
                    <a:pt x="0" y="30"/>
                    <a:pt x="0" y="64"/>
                  </a:cubicBezTo>
                  <a:lnTo>
                    <a:pt x="0" y="1224"/>
                  </a:lnTo>
                  <a:cubicBezTo>
                    <a:pt x="0" y="1272"/>
                    <a:pt x="30" y="1287"/>
                    <a:pt x="60" y="1287"/>
                  </a:cubicBezTo>
                  <a:cubicBezTo>
                    <a:pt x="93" y="1287"/>
                    <a:pt x="123" y="1272"/>
                    <a:pt x="123" y="1224"/>
                  </a:cubicBezTo>
                  <a:lnTo>
                    <a:pt x="123" y="64"/>
                  </a:lnTo>
                  <a:cubicBezTo>
                    <a:pt x="123" y="30"/>
                    <a:pt x="93" y="0"/>
                    <a:pt x="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6749188" y="420046"/>
              <a:ext cx="33500" cy="337095"/>
            </a:xfrm>
            <a:custGeom>
              <a:avLst/>
              <a:gdLst/>
              <a:ahLst/>
              <a:cxnLst/>
              <a:rect l="l" t="t" r="r" b="b"/>
              <a:pathLst>
                <a:path w="128" h="1288" extrusionOk="0">
                  <a:moveTo>
                    <a:pt x="64" y="0"/>
                  </a:moveTo>
                  <a:cubicBezTo>
                    <a:pt x="34" y="0"/>
                    <a:pt x="1" y="30"/>
                    <a:pt x="1" y="64"/>
                  </a:cubicBezTo>
                  <a:lnTo>
                    <a:pt x="1" y="1224"/>
                  </a:lnTo>
                  <a:cubicBezTo>
                    <a:pt x="1" y="1272"/>
                    <a:pt x="34" y="1287"/>
                    <a:pt x="64" y="1287"/>
                  </a:cubicBezTo>
                  <a:cubicBezTo>
                    <a:pt x="94" y="1287"/>
                    <a:pt x="127" y="1272"/>
                    <a:pt x="127" y="1224"/>
                  </a:cubicBezTo>
                  <a:lnTo>
                    <a:pt x="127" y="64"/>
                  </a:lnTo>
                  <a:cubicBezTo>
                    <a:pt x="127" y="30"/>
                    <a:pt x="94" y="0"/>
                    <a:pt x="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a:off x="6265528" y="2670847"/>
              <a:ext cx="175354" cy="272712"/>
            </a:xfrm>
            <a:custGeom>
              <a:avLst/>
              <a:gdLst/>
              <a:ahLst/>
              <a:cxnLst/>
              <a:rect l="l" t="t" r="r" b="b"/>
              <a:pathLst>
                <a:path w="670" h="1042" extrusionOk="0">
                  <a:moveTo>
                    <a:pt x="0" y="0"/>
                  </a:moveTo>
                  <a:lnTo>
                    <a:pt x="0" y="1042"/>
                  </a:lnTo>
                  <a:lnTo>
                    <a:pt x="670" y="1042"/>
                  </a:lnTo>
                  <a:lnTo>
                    <a:pt x="670" y="923"/>
                  </a:lnTo>
                  <a:lnTo>
                    <a:pt x="142" y="923"/>
                  </a:lnTo>
                  <a:lnTo>
                    <a:pt x="142" y="543"/>
                  </a:lnTo>
                  <a:lnTo>
                    <a:pt x="636" y="543"/>
                  </a:lnTo>
                  <a:lnTo>
                    <a:pt x="636" y="428"/>
                  </a:lnTo>
                  <a:lnTo>
                    <a:pt x="142" y="428"/>
                  </a:lnTo>
                  <a:lnTo>
                    <a:pt x="142" y="119"/>
                  </a:lnTo>
                  <a:lnTo>
                    <a:pt x="659" y="119"/>
                  </a:lnTo>
                  <a:lnTo>
                    <a:pt x="65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6475690" y="2670847"/>
              <a:ext cx="233980" cy="272712"/>
            </a:xfrm>
            <a:custGeom>
              <a:avLst/>
              <a:gdLst/>
              <a:ahLst/>
              <a:cxnLst/>
              <a:rect l="l" t="t" r="r" b="b"/>
              <a:pathLst>
                <a:path w="894" h="1042" extrusionOk="0">
                  <a:moveTo>
                    <a:pt x="49" y="0"/>
                  </a:moveTo>
                  <a:lnTo>
                    <a:pt x="373" y="484"/>
                  </a:lnTo>
                  <a:lnTo>
                    <a:pt x="1" y="1042"/>
                  </a:lnTo>
                  <a:lnTo>
                    <a:pt x="153" y="1042"/>
                  </a:lnTo>
                  <a:lnTo>
                    <a:pt x="447" y="599"/>
                  </a:lnTo>
                  <a:lnTo>
                    <a:pt x="741" y="1042"/>
                  </a:lnTo>
                  <a:lnTo>
                    <a:pt x="893" y="1042"/>
                  </a:lnTo>
                  <a:lnTo>
                    <a:pt x="536" y="499"/>
                  </a:lnTo>
                  <a:lnTo>
                    <a:pt x="871" y="0"/>
                  </a:lnTo>
                  <a:lnTo>
                    <a:pt x="719" y="0"/>
                  </a:lnTo>
                  <a:lnTo>
                    <a:pt x="458" y="387"/>
                  </a:lnTo>
                  <a:lnTo>
                    <a:pt x="20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a:off x="6757040" y="2670847"/>
              <a:ext cx="176401" cy="272712"/>
            </a:xfrm>
            <a:custGeom>
              <a:avLst/>
              <a:gdLst/>
              <a:ahLst/>
              <a:cxnLst/>
              <a:rect l="l" t="t" r="r" b="b"/>
              <a:pathLst>
                <a:path w="674" h="1042" extrusionOk="0">
                  <a:moveTo>
                    <a:pt x="321" y="116"/>
                  </a:moveTo>
                  <a:cubicBezTo>
                    <a:pt x="384" y="116"/>
                    <a:pt x="436" y="134"/>
                    <a:pt x="469" y="168"/>
                  </a:cubicBezTo>
                  <a:cubicBezTo>
                    <a:pt x="507" y="201"/>
                    <a:pt x="525" y="250"/>
                    <a:pt x="525" y="309"/>
                  </a:cubicBezTo>
                  <a:cubicBezTo>
                    <a:pt x="525" y="372"/>
                    <a:pt x="507" y="421"/>
                    <a:pt x="469" y="454"/>
                  </a:cubicBezTo>
                  <a:cubicBezTo>
                    <a:pt x="436" y="491"/>
                    <a:pt x="384" y="506"/>
                    <a:pt x="321" y="506"/>
                  </a:cubicBezTo>
                  <a:lnTo>
                    <a:pt x="142" y="506"/>
                  </a:lnTo>
                  <a:lnTo>
                    <a:pt x="142" y="116"/>
                  </a:lnTo>
                  <a:close/>
                  <a:moveTo>
                    <a:pt x="1" y="0"/>
                  </a:moveTo>
                  <a:lnTo>
                    <a:pt x="1" y="1042"/>
                  </a:lnTo>
                  <a:lnTo>
                    <a:pt x="142" y="1042"/>
                  </a:lnTo>
                  <a:lnTo>
                    <a:pt x="142" y="622"/>
                  </a:lnTo>
                  <a:lnTo>
                    <a:pt x="321" y="622"/>
                  </a:lnTo>
                  <a:cubicBezTo>
                    <a:pt x="436" y="622"/>
                    <a:pt x="525" y="596"/>
                    <a:pt x="585" y="543"/>
                  </a:cubicBezTo>
                  <a:cubicBezTo>
                    <a:pt x="644" y="491"/>
                    <a:pt x="674" y="413"/>
                    <a:pt x="674" y="309"/>
                  </a:cubicBezTo>
                  <a:cubicBezTo>
                    <a:pt x="674" y="209"/>
                    <a:pt x="644" y="131"/>
                    <a:pt x="585" y="78"/>
                  </a:cubicBezTo>
                  <a:cubicBezTo>
                    <a:pt x="525" y="26"/>
                    <a:pt x="436" y="0"/>
                    <a:pt x="3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966417" y="2665874"/>
              <a:ext cx="252300" cy="282658"/>
            </a:xfrm>
            <a:custGeom>
              <a:avLst/>
              <a:gdLst/>
              <a:ahLst/>
              <a:cxnLst/>
              <a:rect l="l" t="t" r="r" b="b"/>
              <a:pathLst>
                <a:path w="964" h="1080" extrusionOk="0">
                  <a:moveTo>
                    <a:pt x="484" y="116"/>
                  </a:moveTo>
                  <a:cubicBezTo>
                    <a:pt x="584" y="116"/>
                    <a:pt x="666" y="153"/>
                    <a:pt x="726" y="228"/>
                  </a:cubicBezTo>
                  <a:cubicBezTo>
                    <a:pt x="785" y="306"/>
                    <a:pt x="815" y="410"/>
                    <a:pt x="815" y="540"/>
                  </a:cubicBezTo>
                  <a:cubicBezTo>
                    <a:pt x="815" y="670"/>
                    <a:pt x="785" y="774"/>
                    <a:pt x="726" y="853"/>
                  </a:cubicBezTo>
                  <a:cubicBezTo>
                    <a:pt x="666" y="927"/>
                    <a:pt x="584" y="964"/>
                    <a:pt x="484" y="964"/>
                  </a:cubicBezTo>
                  <a:cubicBezTo>
                    <a:pt x="384" y="964"/>
                    <a:pt x="302" y="927"/>
                    <a:pt x="238" y="853"/>
                  </a:cubicBezTo>
                  <a:cubicBezTo>
                    <a:pt x="179" y="774"/>
                    <a:pt x="149" y="670"/>
                    <a:pt x="149" y="540"/>
                  </a:cubicBezTo>
                  <a:cubicBezTo>
                    <a:pt x="149" y="410"/>
                    <a:pt x="179" y="306"/>
                    <a:pt x="238" y="228"/>
                  </a:cubicBezTo>
                  <a:cubicBezTo>
                    <a:pt x="302" y="153"/>
                    <a:pt x="384" y="116"/>
                    <a:pt x="484" y="116"/>
                  </a:cubicBezTo>
                  <a:close/>
                  <a:moveTo>
                    <a:pt x="484" y="1"/>
                  </a:moveTo>
                  <a:cubicBezTo>
                    <a:pt x="339" y="1"/>
                    <a:pt x="220" y="49"/>
                    <a:pt x="134" y="146"/>
                  </a:cubicBezTo>
                  <a:cubicBezTo>
                    <a:pt x="45" y="246"/>
                    <a:pt x="0" y="376"/>
                    <a:pt x="0" y="540"/>
                  </a:cubicBezTo>
                  <a:cubicBezTo>
                    <a:pt x="0" y="704"/>
                    <a:pt x="45" y="834"/>
                    <a:pt x="134" y="934"/>
                  </a:cubicBezTo>
                  <a:cubicBezTo>
                    <a:pt x="220" y="1031"/>
                    <a:pt x="339" y="1079"/>
                    <a:pt x="484" y="1079"/>
                  </a:cubicBezTo>
                  <a:cubicBezTo>
                    <a:pt x="629" y="1079"/>
                    <a:pt x="748" y="1031"/>
                    <a:pt x="834" y="934"/>
                  </a:cubicBezTo>
                  <a:cubicBezTo>
                    <a:pt x="919" y="834"/>
                    <a:pt x="964" y="704"/>
                    <a:pt x="964" y="540"/>
                  </a:cubicBezTo>
                  <a:cubicBezTo>
                    <a:pt x="964" y="376"/>
                    <a:pt x="919" y="246"/>
                    <a:pt x="834" y="146"/>
                  </a:cubicBezTo>
                  <a:cubicBezTo>
                    <a:pt x="748" y="49"/>
                    <a:pt x="629" y="1"/>
                    <a:pt x="4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1"/>
            <p:cNvSpPr/>
            <p:nvPr/>
          </p:nvSpPr>
          <p:spPr>
            <a:xfrm>
              <a:off x="7276033" y="2670847"/>
              <a:ext cx="212519" cy="272712"/>
            </a:xfrm>
            <a:custGeom>
              <a:avLst/>
              <a:gdLst/>
              <a:ahLst/>
              <a:cxnLst/>
              <a:rect l="l" t="t" r="r" b="b"/>
              <a:pathLst>
                <a:path w="812" h="1042" extrusionOk="0">
                  <a:moveTo>
                    <a:pt x="320" y="116"/>
                  </a:moveTo>
                  <a:cubicBezTo>
                    <a:pt x="387" y="116"/>
                    <a:pt x="439" y="131"/>
                    <a:pt x="473" y="164"/>
                  </a:cubicBezTo>
                  <a:cubicBezTo>
                    <a:pt x="506" y="194"/>
                    <a:pt x="525" y="238"/>
                    <a:pt x="525" y="298"/>
                  </a:cubicBezTo>
                  <a:cubicBezTo>
                    <a:pt x="525" y="361"/>
                    <a:pt x="506" y="406"/>
                    <a:pt x="473" y="439"/>
                  </a:cubicBezTo>
                  <a:cubicBezTo>
                    <a:pt x="439" y="469"/>
                    <a:pt x="387" y="484"/>
                    <a:pt x="320" y="484"/>
                  </a:cubicBezTo>
                  <a:lnTo>
                    <a:pt x="142" y="484"/>
                  </a:lnTo>
                  <a:lnTo>
                    <a:pt x="142" y="116"/>
                  </a:lnTo>
                  <a:close/>
                  <a:moveTo>
                    <a:pt x="0" y="0"/>
                  </a:moveTo>
                  <a:lnTo>
                    <a:pt x="0" y="1042"/>
                  </a:lnTo>
                  <a:lnTo>
                    <a:pt x="142" y="1042"/>
                  </a:lnTo>
                  <a:lnTo>
                    <a:pt x="142" y="599"/>
                  </a:lnTo>
                  <a:lnTo>
                    <a:pt x="294" y="599"/>
                  </a:lnTo>
                  <a:cubicBezTo>
                    <a:pt x="350" y="599"/>
                    <a:pt x="395" y="610"/>
                    <a:pt x="428" y="636"/>
                  </a:cubicBezTo>
                  <a:cubicBezTo>
                    <a:pt x="461" y="659"/>
                    <a:pt x="495" y="703"/>
                    <a:pt x="528" y="774"/>
                  </a:cubicBezTo>
                  <a:lnTo>
                    <a:pt x="662" y="1042"/>
                  </a:lnTo>
                  <a:lnTo>
                    <a:pt x="811" y="1042"/>
                  </a:lnTo>
                  <a:lnTo>
                    <a:pt x="670" y="755"/>
                  </a:lnTo>
                  <a:cubicBezTo>
                    <a:pt x="640" y="696"/>
                    <a:pt x="610" y="651"/>
                    <a:pt x="584" y="618"/>
                  </a:cubicBezTo>
                  <a:cubicBezTo>
                    <a:pt x="554" y="584"/>
                    <a:pt x="525" y="562"/>
                    <a:pt x="495" y="551"/>
                  </a:cubicBezTo>
                  <a:cubicBezTo>
                    <a:pt x="554" y="536"/>
                    <a:pt x="599" y="506"/>
                    <a:pt x="629" y="462"/>
                  </a:cubicBezTo>
                  <a:cubicBezTo>
                    <a:pt x="659" y="421"/>
                    <a:pt x="674" y="365"/>
                    <a:pt x="674" y="298"/>
                  </a:cubicBezTo>
                  <a:cubicBezTo>
                    <a:pt x="674" y="197"/>
                    <a:pt x="644" y="123"/>
                    <a:pt x="584" y="75"/>
                  </a:cubicBezTo>
                  <a:cubicBezTo>
                    <a:pt x="528" y="26"/>
                    <a:pt x="439" y="0"/>
                    <a:pt x="32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1"/>
            <p:cNvSpPr/>
            <p:nvPr/>
          </p:nvSpPr>
          <p:spPr>
            <a:xfrm>
              <a:off x="7470753" y="2670847"/>
              <a:ext cx="230839" cy="272712"/>
            </a:xfrm>
            <a:custGeom>
              <a:avLst/>
              <a:gdLst/>
              <a:ahLst/>
              <a:cxnLst/>
              <a:rect l="l" t="t" r="r" b="b"/>
              <a:pathLst>
                <a:path w="882" h="1042" extrusionOk="0">
                  <a:moveTo>
                    <a:pt x="0" y="0"/>
                  </a:moveTo>
                  <a:lnTo>
                    <a:pt x="0" y="119"/>
                  </a:lnTo>
                  <a:lnTo>
                    <a:pt x="372" y="119"/>
                  </a:lnTo>
                  <a:lnTo>
                    <a:pt x="372" y="1042"/>
                  </a:lnTo>
                  <a:lnTo>
                    <a:pt x="514" y="1042"/>
                  </a:lnTo>
                  <a:lnTo>
                    <a:pt x="514" y="119"/>
                  </a:lnTo>
                  <a:lnTo>
                    <a:pt x="882" y="119"/>
                  </a:lnTo>
                  <a:lnTo>
                    <a:pt x="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31"/>
          <p:cNvGrpSpPr/>
          <p:nvPr/>
        </p:nvGrpSpPr>
        <p:grpSpPr>
          <a:xfrm>
            <a:off x="8116325" y="1171299"/>
            <a:ext cx="774998" cy="616553"/>
            <a:chOff x="6820850" y="3048799"/>
            <a:chExt cx="774998" cy="616553"/>
          </a:xfrm>
        </p:grpSpPr>
        <p:sp>
          <p:nvSpPr>
            <p:cNvPr id="334" name="Google Shape;334;p31"/>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1"/>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1"/>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31"/>
          <p:cNvGrpSpPr/>
          <p:nvPr/>
        </p:nvGrpSpPr>
        <p:grpSpPr>
          <a:xfrm>
            <a:off x="219150" y="3518024"/>
            <a:ext cx="774998" cy="616553"/>
            <a:chOff x="6820850" y="3048799"/>
            <a:chExt cx="774998" cy="616553"/>
          </a:xfrm>
        </p:grpSpPr>
        <p:sp>
          <p:nvSpPr>
            <p:cNvPr id="338" name="Google Shape;338;p31"/>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1"/>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1"/>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41"/>
        <p:cNvGrpSpPr/>
        <p:nvPr/>
      </p:nvGrpSpPr>
      <p:grpSpPr>
        <a:xfrm>
          <a:off x="0" y="0"/>
          <a:ext cx="0" cy="0"/>
          <a:chOff x="0" y="0"/>
          <a:chExt cx="0" cy="0"/>
        </a:xfrm>
      </p:grpSpPr>
      <p:sp>
        <p:nvSpPr>
          <p:cNvPr id="342" name="Google Shape;342;p32"/>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3" name="Google Shape;343;p32"/>
          <p:cNvGrpSpPr/>
          <p:nvPr/>
        </p:nvGrpSpPr>
        <p:grpSpPr>
          <a:xfrm>
            <a:off x="6387550" y="4412728"/>
            <a:ext cx="2460528" cy="384273"/>
            <a:chOff x="0" y="2862672"/>
            <a:chExt cx="4565835" cy="712938"/>
          </a:xfrm>
        </p:grpSpPr>
        <p:sp>
          <p:nvSpPr>
            <p:cNvPr id="344" name="Google Shape;344;p32"/>
            <p:cNvSpPr/>
            <p:nvPr/>
          </p:nvSpPr>
          <p:spPr>
            <a:xfrm>
              <a:off x="461221" y="2862672"/>
              <a:ext cx="2141356" cy="712936"/>
            </a:xfrm>
            <a:custGeom>
              <a:avLst/>
              <a:gdLst/>
              <a:ahLst/>
              <a:cxnLst/>
              <a:rect l="l" t="t" r="r" b="b"/>
              <a:pathLst>
                <a:path w="10293" h="3427" extrusionOk="0">
                  <a:moveTo>
                    <a:pt x="0" y="1"/>
                  </a:moveTo>
                  <a:lnTo>
                    <a:pt x="0" y="1426"/>
                  </a:lnTo>
                  <a:lnTo>
                    <a:pt x="5859" y="1426"/>
                  </a:lnTo>
                  <a:lnTo>
                    <a:pt x="5859" y="3427"/>
                  </a:lnTo>
                  <a:lnTo>
                    <a:pt x="10293" y="3427"/>
                  </a:lnTo>
                  <a:lnTo>
                    <a:pt x="10293" y="1381"/>
                  </a:lnTo>
                  <a:cubicBezTo>
                    <a:pt x="10293" y="886"/>
                    <a:pt x="9872" y="436"/>
                    <a:pt x="9192" y="187"/>
                  </a:cubicBezTo>
                  <a:cubicBezTo>
                    <a:pt x="8868" y="64"/>
                    <a:pt x="8526" y="1"/>
                    <a:pt x="81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2"/>
            <p:cNvSpPr/>
            <p:nvPr/>
          </p:nvSpPr>
          <p:spPr>
            <a:xfrm>
              <a:off x="886660" y="3149762"/>
              <a:ext cx="1715914" cy="425848"/>
            </a:xfrm>
            <a:custGeom>
              <a:avLst/>
              <a:gdLst/>
              <a:ahLst/>
              <a:cxnLst/>
              <a:rect l="l" t="t" r="r" b="b"/>
              <a:pathLst>
                <a:path w="8248" h="2047" extrusionOk="0">
                  <a:moveTo>
                    <a:pt x="1" y="1"/>
                  </a:moveTo>
                  <a:lnTo>
                    <a:pt x="1" y="2047"/>
                  </a:lnTo>
                  <a:lnTo>
                    <a:pt x="8248" y="2047"/>
                  </a:lnTo>
                  <a:lnTo>
                    <a:pt x="824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2"/>
            <p:cNvSpPr/>
            <p:nvPr/>
          </p:nvSpPr>
          <p:spPr>
            <a:xfrm>
              <a:off x="0" y="2862672"/>
              <a:ext cx="922657" cy="712936"/>
            </a:xfrm>
            <a:custGeom>
              <a:avLst/>
              <a:gdLst/>
              <a:ahLst/>
              <a:cxnLst/>
              <a:rect l="l" t="t" r="r" b="b"/>
              <a:pathLst>
                <a:path w="4435" h="3427" extrusionOk="0">
                  <a:moveTo>
                    <a:pt x="2217" y="1"/>
                  </a:moveTo>
                  <a:cubicBezTo>
                    <a:pt x="1830" y="1"/>
                    <a:pt x="1458" y="64"/>
                    <a:pt x="1101" y="187"/>
                  </a:cubicBezTo>
                  <a:cubicBezTo>
                    <a:pt x="420" y="436"/>
                    <a:pt x="0" y="886"/>
                    <a:pt x="0" y="1381"/>
                  </a:cubicBezTo>
                  <a:lnTo>
                    <a:pt x="0" y="3427"/>
                  </a:lnTo>
                  <a:lnTo>
                    <a:pt x="4434" y="3427"/>
                  </a:lnTo>
                  <a:lnTo>
                    <a:pt x="4434" y="1381"/>
                  </a:lnTo>
                  <a:cubicBezTo>
                    <a:pt x="4434" y="886"/>
                    <a:pt x="4017" y="436"/>
                    <a:pt x="3318" y="187"/>
                  </a:cubicBezTo>
                  <a:cubicBezTo>
                    <a:pt x="2976" y="64"/>
                    <a:pt x="2604" y="1"/>
                    <a:pt x="22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2"/>
            <p:cNvSpPr/>
            <p:nvPr/>
          </p:nvSpPr>
          <p:spPr>
            <a:xfrm>
              <a:off x="145418" y="3159123"/>
              <a:ext cx="596867" cy="416486"/>
            </a:xfrm>
            <a:custGeom>
              <a:avLst/>
              <a:gdLst/>
              <a:ahLst/>
              <a:cxnLst/>
              <a:rect l="l" t="t" r="r" b="b"/>
              <a:pathLst>
                <a:path w="2869" h="2002" extrusionOk="0">
                  <a:moveTo>
                    <a:pt x="0" y="1"/>
                  </a:moveTo>
                  <a:lnTo>
                    <a:pt x="0" y="2002"/>
                  </a:lnTo>
                  <a:lnTo>
                    <a:pt x="2868" y="2002"/>
                  </a:lnTo>
                  <a:lnTo>
                    <a:pt x="286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2"/>
            <p:cNvSpPr/>
            <p:nvPr/>
          </p:nvSpPr>
          <p:spPr>
            <a:xfrm>
              <a:off x="174128" y="3188456"/>
              <a:ext cx="568157" cy="387153"/>
            </a:xfrm>
            <a:custGeom>
              <a:avLst/>
              <a:gdLst/>
              <a:ahLst/>
              <a:cxnLst/>
              <a:rect l="l" t="t" r="r" b="b"/>
              <a:pathLst>
                <a:path w="2731" h="1861" extrusionOk="0">
                  <a:moveTo>
                    <a:pt x="0" y="1"/>
                  </a:moveTo>
                  <a:lnTo>
                    <a:pt x="0" y="1861"/>
                  </a:lnTo>
                  <a:lnTo>
                    <a:pt x="2730" y="1861"/>
                  </a:lnTo>
                  <a:lnTo>
                    <a:pt x="273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2"/>
            <p:cNvSpPr/>
            <p:nvPr/>
          </p:nvSpPr>
          <p:spPr>
            <a:xfrm>
              <a:off x="1441706" y="2862672"/>
              <a:ext cx="2144476" cy="712936"/>
            </a:xfrm>
            <a:custGeom>
              <a:avLst/>
              <a:gdLst/>
              <a:ahLst/>
              <a:cxnLst/>
              <a:rect l="l" t="t" r="r" b="b"/>
              <a:pathLst>
                <a:path w="10308" h="3427" extrusionOk="0">
                  <a:moveTo>
                    <a:pt x="0" y="1"/>
                  </a:moveTo>
                  <a:lnTo>
                    <a:pt x="0" y="1426"/>
                  </a:lnTo>
                  <a:lnTo>
                    <a:pt x="5859" y="1426"/>
                  </a:lnTo>
                  <a:lnTo>
                    <a:pt x="5859" y="3427"/>
                  </a:lnTo>
                  <a:lnTo>
                    <a:pt x="10307" y="3427"/>
                  </a:lnTo>
                  <a:lnTo>
                    <a:pt x="10307" y="1381"/>
                  </a:lnTo>
                  <a:cubicBezTo>
                    <a:pt x="10307" y="886"/>
                    <a:pt x="9872" y="436"/>
                    <a:pt x="9191" y="187"/>
                  </a:cubicBezTo>
                  <a:cubicBezTo>
                    <a:pt x="8879" y="64"/>
                    <a:pt x="8526" y="1"/>
                    <a:pt x="81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2"/>
            <p:cNvSpPr/>
            <p:nvPr/>
          </p:nvSpPr>
          <p:spPr>
            <a:xfrm>
              <a:off x="1867145" y="3149762"/>
              <a:ext cx="1719035" cy="425848"/>
            </a:xfrm>
            <a:custGeom>
              <a:avLst/>
              <a:gdLst/>
              <a:ahLst/>
              <a:cxnLst/>
              <a:rect l="l" t="t" r="r" b="b"/>
              <a:pathLst>
                <a:path w="8263" h="2047" extrusionOk="0">
                  <a:moveTo>
                    <a:pt x="1" y="1"/>
                  </a:moveTo>
                  <a:lnTo>
                    <a:pt x="1" y="2047"/>
                  </a:lnTo>
                  <a:lnTo>
                    <a:pt x="8262" y="2047"/>
                  </a:lnTo>
                  <a:lnTo>
                    <a:pt x="826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2"/>
            <p:cNvSpPr/>
            <p:nvPr/>
          </p:nvSpPr>
          <p:spPr>
            <a:xfrm>
              <a:off x="980485" y="2862672"/>
              <a:ext cx="922449" cy="712936"/>
            </a:xfrm>
            <a:custGeom>
              <a:avLst/>
              <a:gdLst/>
              <a:ahLst/>
              <a:cxnLst/>
              <a:rect l="l" t="t" r="r" b="b"/>
              <a:pathLst>
                <a:path w="4434" h="3427" extrusionOk="0">
                  <a:moveTo>
                    <a:pt x="2217" y="1"/>
                  </a:moveTo>
                  <a:cubicBezTo>
                    <a:pt x="1830" y="1"/>
                    <a:pt x="1458" y="64"/>
                    <a:pt x="1116" y="187"/>
                  </a:cubicBezTo>
                  <a:cubicBezTo>
                    <a:pt x="420" y="436"/>
                    <a:pt x="0" y="886"/>
                    <a:pt x="0" y="1381"/>
                  </a:cubicBezTo>
                  <a:lnTo>
                    <a:pt x="0" y="3427"/>
                  </a:lnTo>
                  <a:lnTo>
                    <a:pt x="4434" y="3427"/>
                  </a:lnTo>
                  <a:lnTo>
                    <a:pt x="4434" y="1381"/>
                  </a:lnTo>
                  <a:cubicBezTo>
                    <a:pt x="4434" y="886"/>
                    <a:pt x="4014" y="436"/>
                    <a:pt x="3333" y="187"/>
                  </a:cubicBezTo>
                  <a:cubicBezTo>
                    <a:pt x="2991" y="64"/>
                    <a:pt x="2604" y="1"/>
                    <a:pt x="22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2"/>
            <p:cNvSpPr/>
            <p:nvPr/>
          </p:nvSpPr>
          <p:spPr>
            <a:xfrm>
              <a:off x="1125904" y="3159123"/>
              <a:ext cx="596035" cy="416486"/>
            </a:xfrm>
            <a:custGeom>
              <a:avLst/>
              <a:gdLst/>
              <a:ahLst/>
              <a:cxnLst/>
              <a:rect l="l" t="t" r="r" b="b"/>
              <a:pathLst>
                <a:path w="2865" h="2002" extrusionOk="0">
                  <a:moveTo>
                    <a:pt x="0" y="1"/>
                  </a:moveTo>
                  <a:lnTo>
                    <a:pt x="0" y="2002"/>
                  </a:lnTo>
                  <a:lnTo>
                    <a:pt x="2865" y="2002"/>
                  </a:lnTo>
                  <a:lnTo>
                    <a:pt x="286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2"/>
            <p:cNvSpPr/>
            <p:nvPr/>
          </p:nvSpPr>
          <p:spPr>
            <a:xfrm>
              <a:off x="1157526" y="3188456"/>
              <a:ext cx="564413" cy="387153"/>
            </a:xfrm>
            <a:custGeom>
              <a:avLst/>
              <a:gdLst/>
              <a:ahLst/>
              <a:cxnLst/>
              <a:rect l="l" t="t" r="r" b="b"/>
              <a:pathLst>
                <a:path w="2713" h="1861" extrusionOk="0">
                  <a:moveTo>
                    <a:pt x="1" y="1"/>
                  </a:moveTo>
                  <a:lnTo>
                    <a:pt x="1" y="1861"/>
                  </a:lnTo>
                  <a:lnTo>
                    <a:pt x="2713" y="1861"/>
                  </a:lnTo>
                  <a:lnTo>
                    <a:pt x="271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2"/>
            <p:cNvSpPr/>
            <p:nvPr/>
          </p:nvSpPr>
          <p:spPr>
            <a:xfrm>
              <a:off x="2421983" y="2862672"/>
              <a:ext cx="2143852" cy="712936"/>
            </a:xfrm>
            <a:custGeom>
              <a:avLst/>
              <a:gdLst/>
              <a:ahLst/>
              <a:cxnLst/>
              <a:rect l="l" t="t" r="r" b="b"/>
              <a:pathLst>
                <a:path w="10305" h="3427" extrusionOk="0">
                  <a:moveTo>
                    <a:pt x="1" y="1"/>
                  </a:moveTo>
                  <a:lnTo>
                    <a:pt x="1" y="1426"/>
                  </a:lnTo>
                  <a:lnTo>
                    <a:pt x="5874" y="1426"/>
                  </a:lnTo>
                  <a:lnTo>
                    <a:pt x="5874" y="3427"/>
                  </a:lnTo>
                  <a:lnTo>
                    <a:pt x="10305" y="3427"/>
                  </a:lnTo>
                  <a:lnTo>
                    <a:pt x="10305" y="1381"/>
                  </a:lnTo>
                  <a:cubicBezTo>
                    <a:pt x="10305" y="886"/>
                    <a:pt x="9888" y="436"/>
                    <a:pt x="9189" y="187"/>
                  </a:cubicBezTo>
                  <a:cubicBezTo>
                    <a:pt x="8880" y="64"/>
                    <a:pt x="8523" y="1"/>
                    <a:pt x="81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2"/>
            <p:cNvSpPr/>
            <p:nvPr/>
          </p:nvSpPr>
          <p:spPr>
            <a:xfrm>
              <a:off x="2847630" y="3149762"/>
              <a:ext cx="1718202" cy="425848"/>
            </a:xfrm>
            <a:custGeom>
              <a:avLst/>
              <a:gdLst/>
              <a:ahLst/>
              <a:cxnLst/>
              <a:rect l="l" t="t" r="r" b="b"/>
              <a:pathLst>
                <a:path w="8259" h="2047" extrusionOk="0">
                  <a:moveTo>
                    <a:pt x="1" y="1"/>
                  </a:moveTo>
                  <a:lnTo>
                    <a:pt x="1" y="2047"/>
                  </a:lnTo>
                  <a:lnTo>
                    <a:pt x="8259" y="2047"/>
                  </a:lnTo>
                  <a:lnTo>
                    <a:pt x="825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2"/>
            <p:cNvSpPr/>
            <p:nvPr/>
          </p:nvSpPr>
          <p:spPr>
            <a:xfrm>
              <a:off x="1960762" y="2862672"/>
              <a:ext cx="922033" cy="712936"/>
            </a:xfrm>
            <a:custGeom>
              <a:avLst/>
              <a:gdLst/>
              <a:ahLst/>
              <a:cxnLst/>
              <a:rect l="l" t="t" r="r" b="b"/>
              <a:pathLst>
                <a:path w="4432" h="3427" extrusionOk="0">
                  <a:moveTo>
                    <a:pt x="2218" y="1"/>
                  </a:moveTo>
                  <a:cubicBezTo>
                    <a:pt x="1846" y="1"/>
                    <a:pt x="1455" y="64"/>
                    <a:pt x="1117" y="187"/>
                  </a:cubicBezTo>
                  <a:cubicBezTo>
                    <a:pt x="432" y="436"/>
                    <a:pt x="1" y="886"/>
                    <a:pt x="1" y="1381"/>
                  </a:cubicBezTo>
                  <a:lnTo>
                    <a:pt x="1" y="3427"/>
                  </a:lnTo>
                  <a:lnTo>
                    <a:pt x="4431" y="3427"/>
                  </a:lnTo>
                  <a:lnTo>
                    <a:pt x="4431" y="1381"/>
                  </a:lnTo>
                  <a:cubicBezTo>
                    <a:pt x="4431" y="886"/>
                    <a:pt x="4015" y="436"/>
                    <a:pt x="3334" y="187"/>
                  </a:cubicBezTo>
                  <a:cubicBezTo>
                    <a:pt x="2992" y="64"/>
                    <a:pt x="2605" y="1"/>
                    <a:pt x="221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2"/>
            <p:cNvSpPr/>
            <p:nvPr/>
          </p:nvSpPr>
          <p:spPr>
            <a:xfrm>
              <a:off x="2108678" y="3159123"/>
              <a:ext cx="593746" cy="416486"/>
            </a:xfrm>
            <a:custGeom>
              <a:avLst/>
              <a:gdLst/>
              <a:ahLst/>
              <a:cxnLst/>
              <a:rect l="l" t="t" r="r" b="b"/>
              <a:pathLst>
                <a:path w="2854" h="2002" extrusionOk="0">
                  <a:moveTo>
                    <a:pt x="0" y="1"/>
                  </a:moveTo>
                  <a:lnTo>
                    <a:pt x="0" y="2002"/>
                  </a:lnTo>
                  <a:lnTo>
                    <a:pt x="2853" y="2002"/>
                  </a:lnTo>
                  <a:lnTo>
                    <a:pt x="285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2"/>
            <p:cNvSpPr/>
            <p:nvPr/>
          </p:nvSpPr>
          <p:spPr>
            <a:xfrm>
              <a:off x="2138011" y="3188456"/>
              <a:ext cx="564413" cy="387153"/>
            </a:xfrm>
            <a:custGeom>
              <a:avLst/>
              <a:gdLst/>
              <a:ahLst/>
              <a:cxnLst/>
              <a:rect l="l" t="t" r="r" b="b"/>
              <a:pathLst>
                <a:path w="2713" h="1861" extrusionOk="0">
                  <a:moveTo>
                    <a:pt x="1" y="1"/>
                  </a:moveTo>
                  <a:lnTo>
                    <a:pt x="1" y="1861"/>
                  </a:lnTo>
                  <a:lnTo>
                    <a:pt x="2712" y="1861"/>
                  </a:lnTo>
                  <a:lnTo>
                    <a:pt x="27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9" name="Google Shape;359;p32"/>
          <p:cNvGrpSpPr/>
          <p:nvPr/>
        </p:nvGrpSpPr>
        <p:grpSpPr>
          <a:xfrm>
            <a:off x="265568" y="3179079"/>
            <a:ext cx="2650009" cy="1620095"/>
            <a:chOff x="3772168" y="2037054"/>
            <a:chExt cx="2650009" cy="1620095"/>
          </a:xfrm>
        </p:grpSpPr>
        <p:sp>
          <p:nvSpPr>
            <p:cNvPr id="360" name="Google Shape;360;p32"/>
            <p:cNvSpPr/>
            <p:nvPr/>
          </p:nvSpPr>
          <p:spPr>
            <a:xfrm>
              <a:off x="5560466" y="2624287"/>
              <a:ext cx="112" cy="401316"/>
            </a:xfrm>
            <a:custGeom>
              <a:avLst/>
              <a:gdLst/>
              <a:ahLst/>
              <a:cxnLst/>
              <a:rect l="l" t="t" r="r" b="b"/>
              <a:pathLst>
                <a:path w="1" h="3579" extrusionOk="0">
                  <a:moveTo>
                    <a:pt x="0" y="1"/>
                  </a:moveTo>
                  <a:lnTo>
                    <a:pt x="0" y="3579"/>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2"/>
            <p:cNvSpPr/>
            <p:nvPr/>
          </p:nvSpPr>
          <p:spPr>
            <a:xfrm>
              <a:off x="5558336" y="2624287"/>
              <a:ext cx="5494" cy="401316"/>
            </a:xfrm>
            <a:custGeom>
              <a:avLst/>
              <a:gdLst/>
              <a:ahLst/>
              <a:cxnLst/>
              <a:rect l="l" t="t" r="r" b="b"/>
              <a:pathLst>
                <a:path w="49" h="3579" extrusionOk="0">
                  <a:moveTo>
                    <a:pt x="1" y="1"/>
                  </a:moveTo>
                  <a:lnTo>
                    <a:pt x="1" y="3579"/>
                  </a:lnTo>
                  <a:lnTo>
                    <a:pt x="49" y="3579"/>
                  </a:lnTo>
                  <a:lnTo>
                    <a:pt x="4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2"/>
            <p:cNvSpPr/>
            <p:nvPr/>
          </p:nvSpPr>
          <p:spPr>
            <a:xfrm>
              <a:off x="5641747" y="2624287"/>
              <a:ext cx="112" cy="401316"/>
            </a:xfrm>
            <a:custGeom>
              <a:avLst/>
              <a:gdLst/>
              <a:ahLst/>
              <a:cxnLst/>
              <a:rect l="l" t="t" r="r" b="b"/>
              <a:pathLst>
                <a:path w="1" h="3579" extrusionOk="0">
                  <a:moveTo>
                    <a:pt x="1" y="1"/>
                  </a:moveTo>
                  <a:lnTo>
                    <a:pt x="1" y="3579"/>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2"/>
            <p:cNvSpPr/>
            <p:nvPr/>
          </p:nvSpPr>
          <p:spPr>
            <a:xfrm>
              <a:off x="5640065" y="2624287"/>
              <a:ext cx="5494" cy="401316"/>
            </a:xfrm>
            <a:custGeom>
              <a:avLst/>
              <a:gdLst/>
              <a:ahLst/>
              <a:cxnLst/>
              <a:rect l="l" t="t" r="r" b="b"/>
              <a:pathLst>
                <a:path w="49" h="3579" extrusionOk="0">
                  <a:moveTo>
                    <a:pt x="1" y="1"/>
                  </a:moveTo>
                  <a:lnTo>
                    <a:pt x="1" y="3579"/>
                  </a:lnTo>
                  <a:lnTo>
                    <a:pt x="49" y="3579"/>
                  </a:lnTo>
                  <a:lnTo>
                    <a:pt x="4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2"/>
            <p:cNvSpPr/>
            <p:nvPr/>
          </p:nvSpPr>
          <p:spPr>
            <a:xfrm>
              <a:off x="5514948" y="2481656"/>
              <a:ext cx="170748" cy="104394"/>
            </a:xfrm>
            <a:custGeom>
              <a:avLst/>
              <a:gdLst/>
              <a:ahLst/>
              <a:cxnLst/>
              <a:rect l="l" t="t" r="r" b="b"/>
              <a:pathLst>
                <a:path w="1523" h="931" extrusionOk="0">
                  <a:moveTo>
                    <a:pt x="220" y="0"/>
                  </a:moveTo>
                  <a:cubicBezTo>
                    <a:pt x="109" y="0"/>
                    <a:pt x="1" y="93"/>
                    <a:pt x="1" y="220"/>
                  </a:cubicBezTo>
                  <a:lnTo>
                    <a:pt x="1" y="715"/>
                  </a:lnTo>
                  <a:cubicBezTo>
                    <a:pt x="1" y="822"/>
                    <a:pt x="109" y="930"/>
                    <a:pt x="220" y="930"/>
                  </a:cubicBezTo>
                  <a:lnTo>
                    <a:pt x="1303" y="930"/>
                  </a:lnTo>
                  <a:cubicBezTo>
                    <a:pt x="1429" y="930"/>
                    <a:pt x="1522" y="822"/>
                    <a:pt x="1522" y="715"/>
                  </a:cubicBezTo>
                  <a:lnTo>
                    <a:pt x="1522" y="220"/>
                  </a:lnTo>
                  <a:cubicBezTo>
                    <a:pt x="1522" y="93"/>
                    <a:pt x="1429" y="0"/>
                    <a:pt x="130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2"/>
            <p:cNvSpPr/>
            <p:nvPr/>
          </p:nvSpPr>
          <p:spPr>
            <a:xfrm>
              <a:off x="3991123" y="2582574"/>
              <a:ext cx="2413900" cy="107758"/>
            </a:xfrm>
            <a:custGeom>
              <a:avLst/>
              <a:gdLst/>
              <a:ahLst/>
              <a:cxnLst/>
              <a:rect l="l" t="t" r="r" b="b"/>
              <a:pathLst>
                <a:path w="21531" h="961" extrusionOk="0">
                  <a:moveTo>
                    <a:pt x="21482" y="1"/>
                  </a:moveTo>
                  <a:lnTo>
                    <a:pt x="21482" y="15"/>
                  </a:lnTo>
                  <a:cubicBezTo>
                    <a:pt x="21482" y="294"/>
                    <a:pt x="21419" y="510"/>
                    <a:pt x="21311" y="666"/>
                  </a:cubicBezTo>
                  <a:cubicBezTo>
                    <a:pt x="21203" y="837"/>
                    <a:pt x="21066" y="916"/>
                    <a:pt x="20895" y="916"/>
                  </a:cubicBezTo>
                  <a:cubicBezTo>
                    <a:pt x="20709" y="916"/>
                    <a:pt x="20489" y="789"/>
                    <a:pt x="20303" y="480"/>
                  </a:cubicBezTo>
                  <a:cubicBezTo>
                    <a:pt x="20210" y="358"/>
                    <a:pt x="20117" y="201"/>
                    <a:pt x="20102" y="45"/>
                  </a:cubicBezTo>
                  <a:cubicBezTo>
                    <a:pt x="20102" y="45"/>
                    <a:pt x="20102" y="30"/>
                    <a:pt x="20087" y="30"/>
                  </a:cubicBezTo>
                  <a:cubicBezTo>
                    <a:pt x="20073" y="30"/>
                    <a:pt x="20073" y="30"/>
                    <a:pt x="20058" y="45"/>
                  </a:cubicBezTo>
                  <a:cubicBezTo>
                    <a:pt x="19994" y="265"/>
                    <a:pt x="19916" y="451"/>
                    <a:pt x="19823" y="603"/>
                  </a:cubicBezTo>
                  <a:cubicBezTo>
                    <a:pt x="19715" y="744"/>
                    <a:pt x="19608" y="823"/>
                    <a:pt x="19436" y="837"/>
                  </a:cubicBezTo>
                  <a:cubicBezTo>
                    <a:pt x="19343" y="837"/>
                    <a:pt x="19236" y="808"/>
                    <a:pt x="19094" y="730"/>
                  </a:cubicBezTo>
                  <a:cubicBezTo>
                    <a:pt x="18800" y="588"/>
                    <a:pt x="18614" y="280"/>
                    <a:pt x="18555" y="79"/>
                  </a:cubicBezTo>
                  <a:cubicBezTo>
                    <a:pt x="18555" y="79"/>
                    <a:pt x="18555" y="64"/>
                    <a:pt x="18536" y="64"/>
                  </a:cubicBezTo>
                  <a:cubicBezTo>
                    <a:pt x="18521" y="64"/>
                    <a:pt x="18521" y="79"/>
                    <a:pt x="18521" y="79"/>
                  </a:cubicBezTo>
                  <a:cubicBezTo>
                    <a:pt x="18477" y="216"/>
                    <a:pt x="18384" y="309"/>
                    <a:pt x="18291" y="373"/>
                  </a:cubicBezTo>
                  <a:cubicBezTo>
                    <a:pt x="18183" y="436"/>
                    <a:pt x="18056" y="465"/>
                    <a:pt x="17919" y="465"/>
                  </a:cubicBezTo>
                  <a:cubicBezTo>
                    <a:pt x="17634" y="465"/>
                    <a:pt x="17345" y="332"/>
                    <a:pt x="17202" y="100"/>
                  </a:cubicBezTo>
                  <a:lnTo>
                    <a:pt x="17202" y="100"/>
                  </a:lnTo>
                  <a:cubicBezTo>
                    <a:pt x="17203" y="98"/>
                    <a:pt x="17204" y="96"/>
                    <a:pt x="17205" y="94"/>
                  </a:cubicBezTo>
                  <a:lnTo>
                    <a:pt x="17198" y="94"/>
                  </a:lnTo>
                  <a:cubicBezTo>
                    <a:pt x="17195" y="89"/>
                    <a:pt x="17193" y="84"/>
                    <a:pt x="17190" y="79"/>
                  </a:cubicBezTo>
                  <a:lnTo>
                    <a:pt x="17175" y="79"/>
                  </a:lnTo>
                  <a:cubicBezTo>
                    <a:pt x="17175" y="79"/>
                    <a:pt x="17160" y="79"/>
                    <a:pt x="17160" y="94"/>
                  </a:cubicBezTo>
                  <a:cubicBezTo>
                    <a:pt x="17082" y="294"/>
                    <a:pt x="16989" y="451"/>
                    <a:pt x="16862" y="544"/>
                  </a:cubicBezTo>
                  <a:cubicBezTo>
                    <a:pt x="16740" y="637"/>
                    <a:pt x="16617" y="681"/>
                    <a:pt x="16476" y="681"/>
                  </a:cubicBezTo>
                  <a:cubicBezTo>
                    <a:pt x="16152" y="681"/>
                    <a:pt x="15825" y="451"/>
                    <a:pt x="15653" y="79"/>
                  </a:cubicBezTo>
                  <a:cubicBezTo>
                    <a:pt x="15653" y="64"/>
                    <a:pt x="15639" y="64"/>
                    <a:pt x="15639" y="64"/>
                  </a:cubicBezTo>
                  <a:lnTo>
                    <a:pt x="15624" y="64"/>
                  </a:lnTo>
                  <a:cubicBezTo>
                    <a:pt x="15453" y="387"/>
                    <a:pt x="15096" y="558"/>
                    <a:pt x="14757" y="558"/>
                  </a:cubicBezTo>
                  <a:cubicBezTo>
                    <a:pt x="14601" y="558"/>
                    <a:pt x="14445" y="529"/>
                    <a:pt x="14322" y="451"/>
                  </a:cubicBezTo>
                  <a:cubicBezTo>
                    <a:pt x="14199" y="373"/>
                    <a:pt x="14106" y="250"/>
                    <a:pt x="14043" y="79"/>
                  </a:cubicBezTo>
                  <a:lnTo>
                    <a:pt x="14028" y="64"/>
                  </a:lnTo>
                  <a:cubicBezTo>
                    <a:pt x="14013" y="64"/>
                    <a:pt x="14013" y="79"/>
                    <a:pt x="13998" y="79"/>
                  </a:cubicBezTo>
                  <a:cubicBezTo>
                    <a:pt x="13794" y="495"/>
                    <a:pt x="13440" y="681"/>
                    <a:pt x="13083" y="681"/>
                  </a:cubicBezTo>
                  <a:cubicBezTo>
                    <a:pt x="12678" y="681"/>
                    <a:pt x="12276" y="451"/>
                    <a:pt x="12060" y="64"/>
                  </a:cubicBezTo>
                  <a:cubicBezTo>
                    <a:pt x="12060" y="45"/>
                    <a:pt x="12045" y="45"/>
                    <a:pt x="12045" y="45"/>
                  </a:cubicBezTo>
                  <a:lnTo>
                    <a:pt x="12012" y="45"/>
                  </a:lnTo>
                  <a:cubicBezTo>
                    <a:pt x="11766" y="417"/>
                    <a:pt x="11424" y="666"/>
                    <a:pt x="11037" y="666"/>
                  </a:cubicBezTo>
                  <a:cubicBezTo>
                    <a:pt x="10866" y="666"/>
                    <a:pt x="10680" y="622"/>
                    <a:pt x="10494" y="510"/>
                  </a:cubicBezTo>
                  <a:cubicBezTo>
                    <a:pt x="10416" y="465"/>
                    <a:pt x="10323" y="373"/>
                    <a:pt x="10245" y="294"/>
                  </a:cubicBezTo>
                  <a:cubicBezTo>
                    <a:pt x="10167" y="201"/>
                    <a:pt x="10092" y="123"/>
                    <a:pt x="10029" y="79"/>
                  </a:cubicBezTo>
                  <a:cubicBezTo>
                    <a:pt x="10022" y="71"/>
                    <a:pt x="10018" y="67"/>
                    <a:pt x="10014" y="67"/>
                  </a:cubicBezTo>
                  <a:cubicBezTo>
                    <a:pt x="10011" y="67"/>
                    <a:pt x="10007" y="71"/>
                    <a:pt x="9999" y="79"/>
                  </a:cubicBezTo>
                  <a:cubicBezTo>
                    <a:pt x="9921" y="123"/>
                    <a:pt x="9858" y="187"/>
                    <a:pt x="9795" y="265"/>
                  </a:cubicBezTo>
                  <a:cubicBezTo>
                    <a:pt x="9720" y="324"/>
                    <a:pt x="9657" y="387"/>
                    <a:pt x="9579" y="436"/>
                  </a:cubicBezTo>
                  <a:cubicBezTo>
                    <a:pt x="9363" y="544"/>
                    <a:pt x="9144" y="588"/>
                    <a:pt x="8928" y="588"/>
                  </a:cubicBezTo>
                  <a:cubicBezTo>
                    <a:pt x="8512" y="588"/>
                    <a:pt x="8140" y="387"/>
                    <a:pt x="7876" y="30"/>
                  </a:cubicBezTo>
                  <a:cubicBezTo>
                    <a:pt x="7876" y="15"/>
                    <a:pt x="7876" y="15"/>
                    <a:pt x="7861" y="15"/>
                  </a:cubicBezTo>
                  <a:cubicBezTo>
                    <a:pt x="7861" y="15"/>
                    <a:pt x="7842" y="15"/>
                    <a:pt x="7842" y="30"/>
                  </a:cubicBezTo>
                  <a:cubicBezTo>
                    <a:pt x="7797" y="108"/>
                    <a:pt x="7783" y="216"/>
                    <a:pt x="7768" y="309"/>
                  </a:cubicBezTo>
                  <a:cubicBezTo>
                    <a:pt x="7749" y="402"/>
                    <a:pt x="7719" y="480"/>
                    <a:pt x="7675" y="558"/>
                  </a:cubicBezTo>
                  <a:cubicBezTo>
                    <a:pt x="7563" y="696"/>
                    <a:pt x="7425" y="759"/>
                    <a:pt x="7254" y="789"/>
                  </a:cubicBezTo>
                  <a:lnTo>
                    <a:pt x="7117" y="789"/>
                  </a:lnTo>
                  <a:cubicBezTo>
                    <a:pt x="6897" y="789"/>
                    <a:pt x="6726" y="696"/>
                    <a:pt x="6588" y="558"/>
                  </a:cubicBezTo>
                  <a:cubicBezTo>
                    <a:pt x="6447" y="417"/>
                    <a:pt x="6354" y="216"/>
                    <a:pt x="6309" y="45"/>
                  </a:cubicBezTo>
                  <a:cubicBezTo>
                    <a:pt x="6309" y="30"/>
                    <a:pt x="6309" y="30"/>
                    <a:pt x="6295" y="30"/>
                  </a:cubicBezTo>
                  <a:lnTo>
                    <a:pt x="6280" y="30"/>
                  </a:lnTo>
                  <a:cubicBezTo>
                    <a:pt x="6060" y="436"/>
                    <a:pt x="5659" y="637"/>
                    <a:pt x="5272" y="637"/>
                  </a:cubicBezTo>
                  <a:cubicBezTo>
                    <a:pt x="4885" y="637"/>
                    <a:pt x="4513" y="436"/>
                    <a:pt x="4327" y="64"/>
                  </a:cubicBezTo>
                  <a:lnTo>
                    <a:pt x="4293" y="64"/>
                  </a:lnTo>
                  <a:cubicBezTo>
                    <a:pt x="4029" y="402"/>
                    <a:pt x="3598" y="573"/>
                    <a:pt x="3163" y="573"/>
                  </a:cubicBezTo>
                  <a:cubicBezTo>
                    <a:pt x="2962" y="573"/>
                    <a:pt x="2761" y="529"/>
                    <a:pt x="2590" y="465"/>
                  </a:cubicBezTo>
                  <a:cubicBezTo>
                    <a:pt x="2419" y="387"/>
                    <a:pt x="2262" y="309"/>
                    <a:pt x="2140" y="172"/>
                  </a:cubicBezTo>
                  <a:cubicBezTo>
                    <a:pt x="2140" y="172"/>
                    <a:pt x="2125" y="157"/>
                    <a:pt x="2125" y="138"/>
                  </a:cubicBezTo>
                  <a:cubicBezTo>
                    <a:pt x="2110" y="123"/>
                    <a:pt x="2095" y="94"/>
                    <a:pt x="2076" y="79"/>
                  </a:cubicBezTo>
                  <a:cubicBezTo>
                    <a:pt x="2075" y="77"/>
                    <a:pt x="2074" y="76"/>
                    <a:pt x="2073" y="74"/>
                  </a:cubicBezTo>
                  <a:lnTo>
                    <a:pt x="2073" y="74"/>
                  </a:lnTo>
                  <a:cubicBezTo>
                    <a:pt x="2076" y="70"/>
                    <a:pt x="2076" y="64"/>
                    <a:pt x="2076" y="64"/>
                  </a:cubicBezTo>
                  <a:cubicBezTo>
                    <a:pt x="2062" y="45"/>
                    <a:pt x="2062" y="30"/>
                    <a:pt x="2062" y="30"/>
                  </a:cubicBezTo>
                  <a:lnTo>
                    <a:pt x="2047" y="30"/>
                  </a:lnTo>
                  <a:lnTo>
                    <a:pt x="2047" y="15"/>
                  </a:lnTo>
                  <a:lnTo>
                    <a:pt x="2017" y="15"/>
                  </a:lnTo>
                  <a:lnTo>
                    <a:pt x="2017" y="30"/>
                  </a:lnTo>
                  <a:lnTo>
                    <a:pt x="2017" y="45"/>
                  </a:lnTo>
                  <a:lnTo>
                    <a:pt x="2017" y="64"/>
                  </a:lnTo>
                  <a:lnTo>
                    <a:pt x="2019" y="64"/>
                  </a:lnTo>
                  <a:cubicBezTo>
                    <a:pt x="1742" y="456"/>
                    <a:pt x="1405" y="622"/>
                    <a:pt x="1072" y="622"/>
                  </a:cubicBezTo>
                  <a:cubicBezTo>
                    <a:pt x="700" y="622"/>
                    <a:pt x="328" y="417"/>
                    <a:pt x="31" y="45"/>
                  </a:cubicBezTo>
                  <a:lnTo>
                    <a:pt x="1" y="79"/>
                  </a:lnTo>
                  <a:cubicBezTo>
                    <a:pt x="295" y="451"/>
                    <a:pt x="682" y="666"/>
                    <a:pt x="1072" y="666"/>
                  </a:cubicBezTo>
                  <a:cubicBezTo>
                    <a:pt x="1418" y="666"/>
                    <a:pt x="1768" y="488"/>
                    <a:pt x="2044" y="104"/>
                  </a:cubicBezTo>
                  <a:lnTo>
                    <a:pt x="2044" y="104"/>
                  </a:lnTo>
                  <a:cubicBezTo>
                    <a:pt x="2049" y="110"/>
                    <a:pt x="2055" y="117"/>
                    <a:pt x="2062" y="123"/>
                  </a:cubicBezTo>
                  <a:cubicBezTo>
                    <a:pt x="2062" y="138"/>
                    <a:pt x="2076" y="157"/>
                    <a:pt x="2076" y="172"/>
                  </a:cubicBezTo>
                  <a:cubicBezTo>
                    <a:pt x="2095" y="187"/>
                    <a:pt x="2095" y="201"/>
                    <a:pt x="2110" y="201"/>
                  </a:cubicBezTo>
                  <a:cubicBezTo>
                    <a:pt x="2233" y="343"/>
                    <a:pt x="2404" y="436"/>
                    <a:pt x="2575" y="495"/>
                  </a:cubicBezTo>
                  <a:cubicBezTo>
                    <a:pt x="2761" y="573"/>
                    <a:pt x="2962" y="603"/>
                    <a:pt x="3163" y="603"/>
                  </a:cubicBezTo>
                  <a:cubicBezTo>
                    <a:pt x="3582" y="603"/>
                    <a:pt x="4030" y="447"/>
                    <a:pt x="4298" y="129"/>
                  </a:cubicBezTo>
                  <a:lnTo>
                    <a:pt x="4298" y="129"/>
                  </a:lnTo>
                  <a:cubicBezTo>
                    <a:pt x="4504" y="493"/>
                    <a:pt x="4879" y="681"/>
                    <a:pt x="5272" y="681"/>
                  </a:cubicBezTo>
                  <a:cubicBezTo>
                    <a:pt x="5663" y="681"/>
                    <a:pt x="6072" y="491"/>
                    <a:pt x="6292" y="96"/>
                  </a:cubicBezTo>
                  <a:lnTo>
                    <a:pt x="6292" y="96"/>
                  </a:lnTo>
                  <a:cubicBezTo>
                    <a:pt x="6340" y="281"/>
                    <a:pt x="6429" y="449"/>
                    <a:pt x="6559" y="588"/>
                  </a:cubicBezTo>
                  <a:cubicBezTo>
                    <a:pt x="6696" y="730"/>
                    <a:pt x="6882" y="837"/>
                    <a:pt x="7117" y="837"/>
                  </a:cubicBezTo>
                  <a:cubicBezTo>
                    <a:pt x="7161" y="837"/>
                    <a:pt x="7210" y="837"/>
                    <a:pt x="7254" y="823"/>
                  </a:cubicBezTo>
                  <a:cubicBezTo>
                    <a:pt x="7425" y="789"/>
                    <a:pt x="7597" y="730"/>
                    <a:pt x="7704" y="588"/>
                  </a:cubicBezTo>
                  <a:cubicBezTo>
                    <a:pt x="7768" y="495"/>
                    <a:pt x="7783" y="402"/>
                    <a:pt x="7797" y="309"/>
                  </a:cubicBezTo>
                  <a:cubicBezTo>
                    <a:pt x="7811" y="227"/>
                    <a:pt x="7824" y="144"/>
                    <a:pt x="7860" y="72"/>
                  </a:cubicBezTo>
                  <a:lnTo>
                    <a:pt x="7860" y="72"/>
                  </a:lnTo>
                  <a:cubicBezTo>
                    <a:pt x="8124" y="445"/>
                    <a:pt x="8503" y="637"/>
                    <a:pt x="8928" y="637"/>
                  </a:cubicBezTo>
                  <a:cubicBezTo>
                    <a:pt x="9144" y="637"/>
                    <a:pt x="9378" y="573"/>
                    <a:pt x="9594" y="465"/>
                  </a:cubicBezTo>
                  <a:cubicBezTo>
                    <a:pt x="9687" y="417"/>
                    <a:pt x="9750" y="358"/>
                    <a:pt x="9828" y="294"/>
                  </a:cubicBezTo>
                  <a:cubicBezTo>
                    <a:pt x="9884" y="221"/>
                    <a:pt x="9943" y="164"/>
                    <a:pt x="10015" y="117"/>
                  </a:cubicBezTo>
                  <a:lnTo>
                    <a:pt x="10015" y="117"/>
                  </a:lnTo>
                  <a:cubicBezTo>
                    <a:pt x="10072" y="154"/>
                    <a:pt x="10144" y="238"/>
                    <a:pt x="10215" y="309"/>
                  </a:cubicBezTo>
                  <a:cubicBezTo>
                    <a:pt x="10293" y="402"/>
                    <a:pt x="10386" y="495"/>
                    <a:pt x="10479" y="558"/>
                  </a:cubicBezTo>
                  <a:cubicBezTo>
                    <a:pt x="10665" y="666"/>
                    <a:pt x="10851" y="715"/>
                    <a:pt x="11037" y="715"/>
                  </a:cubicBezTo>
                  <a:cubicBezTo>
                    <a:pt x="11426" y="715"/>
                    <a:pt x="11773" y="468"/>
                    <a:pt x="12034" y="115"/>
                  </a:cubicBezTo>
                  <a:lnTo>
                    <a:pt x="12034" y="115"/>
                  </a:lnTo>
                  <a:cubicBezTo>
                    <a:pt x="12272" y="494"/>
                    <a:pt x="12676" y="715"/>
                    <a:pt x="13083" y="715"/>
                  </a:cubicBezTo>
                  <a:cubicBezTo>
                    <a:pt x="13441" y="715"/>
                    <a:pt x="13798" y="543"/>
                    <a:pt x="14017" y="143"/>
                  </a:cubicBezTo>
                  <a:lnTo>
                    <a:pt x="14017" y="143"/>
                  </a:lnTo>
                  <a:cubicBezTo>
                    <a:pt x="14079" y="291"/>
                    <a:pt x="14179" y="410"/>
                    <a:pt x="14307" y="480"/>
                  </a:cubicBezTo>
                  <a:cubicBezTo>
                    <a:pt x="14430" y="558"/>
                    <a:pt x="14586" y="603"/>
                    <a:pt x="14757" y="603"/>
                  </a:cubicBezTo>
                  <a:cubicBezTo>
                    <a:pt x="15103" y="603"/>
                    <a:pt x="15463" y="428"/>
                    <a:pt x="15637" y="123"/>
                  </a:cubicBezTo>
                  <a:lnTo>
                    <a:pt x="15637" y="123"/>
                  </a:lnTo>
                  <a:cubicBezTo>
                    <a:pt x="15812" y="493"/>
                    <a:pt x="16146" y="730"/>
                    <a:pt x="16476" y="730"/>
                  </a:cubicBezTo>
                  <a:cubicBezTo>
                    <a:pt x="16617" y="730"/>
                    <a:pt x="16769" y="681"/>
                    <a:pt x="16896" y="573"/>
                  </a:cubicBezTo>
                  <a:cubicBezTo>
                    <a:pt x="17008" y="489"/>
                    <a:pt x="17107" y="339"/>
                    <a:pt x="17183" y="149"/>
                  </a:cubicBezTo>
                  <a:lnTo>
                    <a:pt x="17183" y="149"/>
                  </a:lnTo>
                  <a:cubicBezTo>
                    <a:pt x="17332" y="387"/>
                    <a:pt x="17640" y="510"/>
                    <a:pt x="17919" y="510"/>
                  </a:cubicBezTo>
                  <a:cubicBezTo>
                    <a:pt x="18056" y="510"/>
                    <a:pt x="18198" y="480"/>
                    <a:pt x="18306" y="417"/>
                  </a:cubicBezTo>
                  <a:cubicBezTo>
                    <a:pt x="18402" y="351"/>
                    <a:pt x="18487" y="269"/>
                    <a:pt x="18538" y="141"/>
                  </a:cubicBezTo>
                  <a:lnTo>
                    <a:pt x="18538" y="141"/>
                  </a:lnTo>
                  <a:cubicBezTo>
                    <a:pt x="18614" y="343"/>
                    <a:pt x="18794" y="633"/>
                    <a:pt x="19079" y="774"/>
                  </a:cubicBezTo>
                  <a:cubicBezTo>
                    <a:pt x="19221" y="837"/>
                    <a:pt x="19329" y="867"/>
                    <a:pt x="19436" y="867"/>
                  </a:cubicBezTo>
                  <a:cubicBezTo>
                    <a:pt x="19622" y="867"/>
                    <a:pt x="19764" y="774"/>
                    <a:pt x="19857" y="622"/>
                  </a:cubicBezTo>
                  <a:cubicBezTo>
                    <a:pt x="19951" y="485"/>
                    <a:pt x="20008" y="326"/>
                    <a:pt x="20073" y="144"/>
                  </a:cubicBezTo>
                  <a:lnTo>
                    <a:pt x="20073" y="144"/>
                  </a:lnTo>
                  <a:cubicBezTo>
                    <a:pt x="20110" y="270"/>
                    <a:pt x="20197" y="397"/>
                    <a:pt x="20273" y="510"/>
                  </a:cubicBezTo>
                  <a:cubicBezTo>
                    <a:pt x="20459" y="823"/>
                    <a:pt x="20694" y="960"/>
                    <a:pt x="20895" y="960"/>
                  </a:cubicBezTo>
                  <a:cubicBezTo>
                    <a:pt x="21081" y="960"/>
                    <a:pt x="21233" y="867"/>
                    <a:pt x="21345" y="696"/>
                  </a:cubicBezTo>
                  <a:cubicBezTo>
                    <a:pt x="21467" y="529"/>
                    <a:pt x="21531" y="294"/>
                    <a:pt x="21531" y="15"/>
                  </a:cubicBezTo>
                  <a:lnTo>
                    <a:pt x="2153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2"/>
            <p:cNvSpPr/>
            <p:nvPr/>
          </p:nvSpPr>
          <p:spPr>
            <a:xfrm>
              <a:off x="5108321" y="2180914"/>
              <a:ext cx="59414" cy="1474061"/>
            </a:xfrm>
            <a:custGeom>
              <a:avLst/>
              <a:gdLst/>
              <a:ahLst/>
              <a:cxnLst/>
              <a:rect l="l" t="t" r="r" b="b"/>
              <a:pathLst>
                <a:path w="530" h="13425" extrusionOk="0">
                  <a:moveTo>
                    <a:pt x="1" y="0"/>
                  </a:moveTo>
                  <a:lnTo>
                    <a:pt x="1" y="13425"/>
                  </a:lnTo>
                  <a:lnTo>
                    <a:pt x="529" y="13425"/>
                  </a:lnTo>
                  <a:lnTo>
                    <a:pt x="52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2"/>
            <p:cNvSpPr/>
            <p:nvPr/>
          </p:nvSpPr>
          <p:spPr>
            <a:xfrm>
              <a:off x="5110000" y="2180919"/>
              <a:ext cx="57738" cy="78492"/>
            </a:xfrm>
            <a:custGeom>
              <a:avLst/>
              <a:gdLst/>
              <a:ahLst/>
              <a:cxnLst/>
              <a:rect l="l" t="t" r="r" b="b"/>
              <a:pathLst>
                <a:path w="515" h="700" extrusionOk="0">
                  <a:moveTo>
                    <a:pt x="1" y="0"/>
                  </a:moveTo>
                  <a:lnTo>
                    <a:pt x="1" y="700"/>
                  </a:lnTo>
                  <a:lnTo>
                    <a:pt x="514" y="700"/>
                  </a:lnTo>
                  <a:lnTo>
                    <a:pt x="5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2"/>
            <p:cNvSpPr/>
            <p:nvPr/>
          </p:nvSpPr>
          <p:spPr>
            <a:xfrm>
              <a:off x="5078721" y="2037054"/>
              <a:ext cx="120297" cy="180643"/>
            </a:xfrm>
            <a:custGeom>
              <a:avLst/>
              <a:gdLst/>
              <a:ahLst/>
              <a:cxnLst/>
              <a:rect l="l" t="t" r="r" b="b"/>
              <a:pathLst>
                <a:path w="1073" h="1611" extrusionOk="0">
                  <a:moveTo>
                    <a:pt x="1" y="0"/>
                  </a:moveTo>
                  <a:lnTo>
                    <a:pt x="1" y="1611"/>
                  </a:lnTo>
                  <a:lnTo>
                    <a:pt x="1072" y="1611"/>
                  </a:lnTo>
                  <a:lnTo>
                    <a:pt x="10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2"/>
            <p:cNvSpPr/>
            <p:nvPr/>
          </p:nvSpPr>
          <p:spPr>
            <a:xfrm>
              <a:off x="4074534" y="2120480"/>
              <a:ext cx="1065183" cy="467249"/>
            </a:xfrm>
            <a:custGeom>
              <a:avLst/>
              <a:gdLst/>
              <a:ahLst/>
              <a:cxnLst/>
              <a:rect l="l" t="t" r="r" b="b"/>
              <a:pathLst>
                <a:path w="9501" h="4167" extrusionOk="0">
                  <a:moveTo>
                    <a:pt x="9300" y="0"/>
                  </a:moveTo>
                  <a:lnTo>
                    <a:pt x="1" y="3720"/>
                  </a:lnTo>
                  <a:lnTo>
                    <a:pt x="187" y="4166"/>
                  </a:lnTo>
                  <a:lnTo>
                    <a:pt x="9501" y="446"/>
                  </a:lnTo>
                  <a:lnTo>
                    <a:pt x="930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2"/>
            <p:cNvSpPr/>
            <p:nvPr/>
          </p:nvSpPr>
          <p:spPr>
            <a:xfrm>
              <a:off x="3824300" y="2554653"/>
              <a:ext cx="2597877" cy="40143"/>
            </a:xfrm>
            <a:custGeom>
              <a:avLst/>
              <a:gdLst/>
              <a:ahLst/>
              <a:cxnLst/>
              <a:rect l="l" t="t" r="r" b="b"/>
              <a:pathLst>
                <a:path w="23172" h="358" extrusionOk="0">
                  <a:moveTo>
                    <a:pt x="1" y="0"/>
                  </a:moveTo>
                  <a:lnTo>
                    <a:pt x="1" y="357"/>
                  </a:lnTo>
                  <a:lnTo>
                    <a:pt x="23171" y="357"/>
                  </a:lnTo>
                  <a:lnTo>
                    <a:pt x="2317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2"/>
            <p:cNvSpPr/>
            <p:nvPr/>
          </p:nvSpPr>
          <p:spPr>
            <a:xfrm>
              <a:off x="5162132" y="2120480"/>
              <a:ext cx="1058569" cy="462203"/>
            </a:xfrm>
            <a:custGeom>
              <a:avLst/>
              <a:gdLst/>
              <a:ahLst/>
              <a:cxnLst/>
              <a:rect l="l" t="t" r="r" b="b"/>
              <a:pathLst>
                <a:path w="9442" h="4122" extrusionOk="0">
                  <a:moveTo>
                    <a:pt x="112" y="0"/>
                  </a:moveTo>
                  <a:lnTo>
                    <a:pt x="1" y="246"/>
                  </a:lnTo>
                  <a:lnTo>
                    <a:pt x="9334" y="4122"/>
                  </a:lnTo>
                  <a:lnTo>
                    <a:pt x="9442" y="3872"/>
                  </a:lnTo>
                  <a:lnTo>
                    <a:pt x="11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2"/>
            <p:cNvSpPr/>
            <p:nvPr/>
          </p:nvSpPr>
          <p:spPr>
            <a:xfrm>
              <a:off x="3772168" y="2379055"/>
              <a:ext cx="325015" cy="194883"/>
            </a:xfrm>
            <a:custGeom>
              <a:avLst/>
              <a:gdLst/>
              <a:ahLst/>
              <a:cxnLst/>
              <a:rect l="l" t="t" r="r" b="b"/>
              <a:pathLst>
                <a:path w="2899" h="1738" extrusionOk="0">
                  <a:moveTo>
                    <a:pt x="1" y="0"/>
                  </a:moveTo>
                  <a:lnTo>
                    <a:pt x="1" y="1737"/>
                  </a:lnTo>
                  <a:lnTo>
                    <a:pt x="2899" y="1737"/>
                  </a:lnTo>
                  <a:lnTo>
                    <a:pt x="289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2"/>
            <p:cNvSpPr/>
            <p:nvPr/>
          </p:nvSpPr>
          <p:spPr>
            <a:xfrm>
              <a:off x="3881926" y="2572146"/>
              <a:ext cx="116485" cy="1082848"/>
            </a:xfrm>
            <a:custGeom>
              <a:avLst/>
              <a:gdLst/>
              <a:ahLst/>
              <a:cxnLst/>
              <a:rect l="l" t="t" r="r" b="b"/>
              <a:pathLst>
                <a:path w="1039" h="9657" extrusionOk="0">
                  <a:moveTo>
                    <a:pt x="0" y="1"/>
                  </a:moveTo>
                  <a:lnTo>
                    <a:pt x="0" y="9657"/>
                  </a:lnTo>
                  <a:lnTo>
                    <a:pt x="1038" y="9657"/>
                  </a:lnTo>
                  <a:lnTo>
                    <a:pt x="103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2"/>
            <p:cNvSpPr/>
            <p:nvPr/>
          </p:nvSpPr>
          <p:spPr>
            <a:xfrm>
              <a:off x="3881926" y="2606794"/>
              <a:ext cx="116485" cy="1004917"/>
            </a:xfrm>
            <a:custGeom>
              <a:avLst/>
              <a:gdLst/>
              <a:ahLst/>
              <a:cxnLst/>
              <a:rect l="l" t="t" r="r" b="b"/>
              <a:pathLst>
                <a:path w="1039" h="8962" extrusionOk="0">
                  <a:moveTo>
                    <a:pt x="0" y="0"/>
                  </a:moveTo>
                  <a:lnTo>
                    <a:pt x="0" y="279"/>
                  </a:lnTo>
                  <a:lnTo>
                    <a:pt x="1038" y="279"/>
                  </a:lnTo>
                  <a:lnTo>
                    <a:pt x="1038" y="0"/>
                  </a:lnTo>
                  <a:close/>
                  <a:moveTo>
                    <a:pt x="0" y="666"/>
                  </a:moveTo>
                  <a:lnTo>
                    <a:pt x="0" y="964"/>
                  </a:lnTo>
                  <a:lnTo>
                    <a:pt x="1038" y="964"/>
                  </a:lnTo>
                  <a:lnTo>
                    <a:pt x="1038" y="666"/>
                  </a:lnTo>
                  <a:close/>
                  <a:moveTo>
                    <a:pt x="0" y="1336"/>
                  </a:moveTo>
                  <a:lnTo>
                    <a:pt x="0" y="1630"/>
                  </a:lnTo>
                  <a:lnTo>
                    <a:pt x="1038" y="1630"/>
                  </a:lnTo>
                  <a:lnTo>
                    <a:pt x="1038" y="1336"/>
                  </a:lnTo>
                  <a:close/>
                  <a:moveTo>
                    <a:pt x="0" y="2016"/>
                  </a:moveTo>
                  <a:lnTo>
                    <a:pt x="0" y="2295"/>
                  </a:lnTo>
                  <a:lnTo>
                    <a:pt x="1038" y="2295"/>
                  </a:lnTo>
                  <a:lnTo>
                    <a:pt x="1038" y="2016"/>
                  </a:lnTo>
                  <a:close/>
                  <a:moveTo>
                    <a:pt x="0" y="2682"/>
                  </a:moveTo>
                  <a:lnTo>
                    <a:pt x="0" y="2961"/>
                  </a:lnTo>
                  <a:lnTo>
                    <a:pt x="1038" y="2961"/>
                  </a:lnTo>
                  <a:lnTo>
                    <a:pt x="1038" y="2682"/>
                  </a:lnTo>
                  <a:close/>
                  <a:moveTo>
                    <a:pt x="0" y="3348"/>
                  </a:moveTo>
                  <a:lnTo>
                    <a:pt x="0" y="3627"/>
                  </a:lnTo>
                  <a:lnTo>
                    <a:pt x="1038" y="3627"/>
                  </a:lnTo>
                  <a:lnTo>
                    <a:pt x="1038" y="3348"/>
                  </a:lnTo>
                  <a:close/>
                  <a:moveTo>
                    <a:pt x="0" y="4014"/>
                  </a:moveTo>
                  <a:lnTo>
                    <a:pt x="0" y="4293"/>
                  </a:lnTo>
                  <a:lnTo>
                    <a:pt x="1038" y="4293"/>
                  </a:lnTo>
                  <a:lnTo>
                    <a:pt x="1038" y="4014"/>
                  </a:lnTo>
                  <a:close/>
                  <a:moveTo>
                    <a:pt x="0" y="4683"/>
                  </a:moveTo>
                  <a:lnTo>
                    <a:pt x="0" y="4962"/>
                  </a:lnTo>
                  <a:lnTo>
                    <a:pt x="1038" y="4962"/>
                  </a:lnTo>
                  <a:lnTo>
                    <a:pt x="1038" y="4683"/>
                  </a:lnTo>
                  <a:close/>
                  <a:moveTo>
                    <a:pt x="0" y="5349"/>
                  </a:moveTo>
                  <a:lnTo>
                    <a:pt x="0" y="5628"/>
                  </a:lnTo>
                  <a:lnTo>
                    <a:pt x="1038" y="5628"/>
                  </a:lnTo>
                  <a:lnTo>
                    <a:pt x="1038" y="5349"/>
                  </a:lnTo>
                  <a:close/>
                  <a:moveTo>
                    <a:pt x="0" y="6015"/>
                  </a:moveTo>
                  <a:lnTo>
                    <a:pt x="0" y="6294"/>
                  </a:lnTo>
                  <a:lnTo>
                    <a:pt x="1038" y="6294"/>
                  </a:lnTo>
                  <a:lnTo>
                    <a:pt x="1038" y="6015"/>
                  </a:lnTo>
                  <a:close/>
                  <a:moveTo>
                    <a:pt x="0" y="6681"/>
                  </a:moveTo>
                  <a:lnTo>
                    <a:pt x="0" y="6960"/>
                  </a:lnTo>
                  <a:lnTo>
                    <a:pt x="1038" y="6960"/>
                  </a:lnTo>
                  <a:lnTo>
                    <a:pt x="1038" y="6681"/>
                  </a:lnTo>
                  <a:close/>
                  <a:moveTo>
                    <a:pt x="0" y="7347"/>
                  </a:moveTo>
                  <a:lnTo>
                    <a:pt x="0" y="7626"/>
                  </a:lnTo>
                  <a:lnTo>
                    <a:pt x="1038" y="7626"/>
                  </a:lnTo>
                  <a:lnTo>
                    <a:pt x="1038" y="7347"/>
                  </a:lnTo>
                  <a:close/>
                  <a:moveTo>
                    <a:pt x="0" y="8013"/>
                  </a:moveTo>
                  <a:lnTo>
                    <a:pt x="0" y="8292"/>
                  </a:lnTo>
                  <a:lnTo>
                    <a:pt x="1038" y="8292"/>
                  </a:lnTo>
                  <a:lnTo>
                    <a:pt x="1038" y="8013"/>
                  </a:lnTo>
                  <a:close/>
                  <a:moveTo>
                    <a:pt x="0" y="8682"/>
                  </a:moveTo>
                  <a:lnTo>
                    <a:pt x="0" y="8961"/>
                  </a:lnTo>
                  <a:lnTo>
                    <a:pt x="1038" y="8961"/>
                  </a:lnTo>
                  <a:lnTo>
                    <a:pt x="1038" y="8682"/>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2"/>
            <p:cNvSpPr/>
            <p:nvPr/>
          </p:nvSpPr>
          <p:spPr>
            <a:xfrm>
              <a:off x="3824300" y="2579210"/>
              <a:ext cx="2597877" cy="15586"/>
            </a:xfrm>
            <a:custGeom>
              <a:avLst/>
              <a:gdLst/>
              <a:ahLst/>
              <a:cxnLst/>
              <a:rect l="l" t="t" r="r" b="b"/>
              <a:pathLst>
                <a:path w="23172" h="139" extrusionOk="0">
                  <a:moveTo>
                    <a:pt x="1" y="1"/>
                  </a:moveTo>
                  <a:lnTo>
                    <a:pt x="1" y="138"/>
                  </a:lnTo>
                  <a:lnTo>
                    <a:pt x="23171" y="138"/>
                  </a:lnTo>
                  <a:lnTo>
                    <a:pt x="2317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2"/>
            <p:cNvSpPr/>
            <p:nvPr/>
          </p:nvSpPr>
          <p:spPr>
            <a:xfrm>
              <a:off x="5118745" y="2106239"/>
              <a:ext cx="41818" cy="41825"/>
            </a:xfrm>
            <a:custGeom>
              <a:avLst/>
              <a:gdLst/>
              <a:ahLst/>
              <a:cxnLst/>
              <a:rect l="l" t="t" r="r" b="b"/>
              <a:pathLst>
                <a:path w="373" h="373" extrusionOk="0">
                  <a:moveTo>
                    <a:pt x="187" y="1"/>
                  </a:moveTo>
                  <a:cubicBezTo>
                    <a:pt x="79" y="1"/>
                    <a:pt x="1" y="94"/>
                    <a:pt x="1" y="187"/>
                  </a:cubicBezTo>
                  <a:cubicBezTo>
                    <a:pt x="1" y="294"/>
                    <a:pt x="79" y="373"/>
                    <a:pt x="187" y="373"/>
                  </a:cubicBezTo>
                  <a:cubicBezTo>
                    <a:pt x="280" y="373"/>
                    <a:pt x="373" y="294"/>
                    <a:pt x="373" y="187"/>
                  </a:cubicBezTo>
                  <a:cubicBezTo>
                    <a:pt x="373" y="94"/>
                    <a:pt x="280" y="1"/>
                    <a:pt x="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2"/>
            <p:cNvSpPr/>
            <p:nvPr/>
          </p:nvSpPr>
          <p:spPr>
            <a:xfrm>
              <a:off x="3824300" y="2410340"/>
              <a:ext cx="220750" cy="133996"/>
            </a:xfrm>
            <a:custGeom>
              <a:avLst/>
              <a:gdLst/>
              <a:ahLst/>
              <a:cxnLst/>
              <a:rect l="l" t="t" r="r" b="b"/>
              <a:pathLst>
                <a:path w="1969" h="1195" extrusionOk="0">
                  <a:moveTo>
                    <a:pt x="1" y="0"/>
                  </a:moveTo>
                  <a:lnTo>
                    <a:pt x="1" y="1194"/>
                  </a:lnTo>
                  <a:lnTo>
                    <a:pt x="1969" y="1194"/>
                  </a:lnTo>
                  <a:lnTo>
                    <a:pt x="196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2"/>
            <p:cNvSpPr/>
            <p:nvPr/>
          </p:nvSpPr>
          <p:spPr>
            <a:xfrm>
              <a:off x="5547909" y="2565082"/>
              <a:ext cx="106507" cy="88920"/>
            </a:xfrm>
            <a:custGeom>
              <a:avLst/>
              <a:gdLst/>
              <a:ahLst/>
              <a:cxnLst/>
              <a:rect l="l" t="t" r="r" b="b"/>
              <a:pathLst>
                <a:path w="950" h="793" extrusionOk="0">
                  <a:moveTo>
                    <a:pt x="127" y="0"/>
                  </a:moveTo>
                  <a:cubicBezTo>
                    <a:pt x="64" y="0"/>
                    <a:pt x="1" y="93"/>
                    <a:pt x="1" y="186"/>
                  </a:cubicBezTo>
                  <a:lnTo>
                    <a:pt x="1" y="621"/>
                  </a:lnTo>
                  <a:cubicBezTo>
                    <a:pt x="1" y="714"/>
                    <a:pt x="64" y="793"/>
                    <a:pt x="127" y="793"/>
                  </a:cubicBezTo>
                  <a:lnTo>
                    <a:pt x="808" y="793"/>
                  </a:lnTo>
                  <a:cubicBezTo>
                    <a:pt x="886" y="793"/>
                    <a:pt x="949" y="714"/>
                    <a:pt x="949" y="621"/>
                  </a:cubicBezTo>
                  <a:lnTo>
                    <a:pt x="949" y="186"/>
                  </a:lnTo>
                  <a:cubicBezTo>
                    <a:pt x="949" y="93"/>
                    <a:pt x="886" y="0"/>
                    <a:pt x="80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2"/>
            <p:cNvSpPr/>
            <p:nvPr/>
          </p:nvSpPr>
          <p:spPr>
            <a:xfrm>
              <a:off x="5527056" y="2961354"/>
              <a:ext cx="151464" cy="40143"/>
            </a:xfrm>
            <a:custGeom>
              <a:avLst/>
              <a:gdLst/>
              <a:ahLst/>
              <a:cxnLst/>
              <a:rect l="l" t="t" r="r" b="b"/>
              <a:pathLst>
                <a:path w="1351" h="358" extrusionOk="0">
                  <a:moveTo>
                    <a:pt x="127" y="0"/>
                  </a:moveTo>
                  <a:cubicBezTo>
                    <a:pt x="49" y="0"/>
                    <a:pt x="1" y="78"/>
                    <a:pt x="1" y="171"/>
                  </a:cubicBezTo>
                  <a:lnTo>
                    <a:pt x="1" y="186"/>
                  </a:lnTo>
                  <a:cubicBezTo>
                    <a:pt x="1" y="279"/>
                    <a:pt x="49" y="357"/>
                    <a:pt x="127" y="357"/>
                  </a:cubicBezTo>
                  <a:lnTo>
                    <a:pt x="1210" y="357"/>
                  </a:lnTo>
                  <a:cubicBezTo>
                    <a:pt x="1288" y="357"/>
                    <a:pt x="1351" y="279"/>
                    <a:pt x="1351" y="186"/>
                  </a:cubicBezTo>
                  <a:lnTo>
                    <a:pt x="1351" y="171"/>
                  </a:lnTo>
                  <a:cubicBezTo>
                    <a:pt x="1351" y="78"/>
                    <a:pt x="1288" y="0"/>
                    <a:pt x="12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0" name="Google Shape;380;p32"/>
            <p:cNvGrpSpPr/>
            <p:nvPr/>
          </p:nvGrpSpPr>
          <p:grpSpPr>
            <a:xfrm flipH="1">
              <a:off x="5463893" y="3001494"/>
              <a:ext cx="277797" cy="136947"/>
              <a:chOff x="6398068" y="419971"/>
              <a:chExt cx="627651" cy="309358"/>
            </a:xfrm>
          </p:grpSpPr>
          <p:sp>
            <p:nvSpPr>
              <p:cNvPr id="381" name="Google Shape;381;p32"/>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2"/>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2"/>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4" name="Google Shape;384;p32"/>
            <p:cNvGrpSpPr/>
            <p:nvPr/>
          </p:nvGrpSpPr>
          <p:grpSpPr>
            <a:xfrm>
              <a:off x="4760158" y="3246315"/>
              <a:ext cx="1386605" cy="410834"/>
              <a:chOff x="6025112" y="4036950"/>
              <a:chExt cx="2573030" cy="762214"/>
            </a:xfrm>
          </p:grpSpPr>
          <p:grpSp>
            <p:nvGrpSpPr>
              <p:cNvPr id="385" name="Google Shape;385;p32"/>
              <p:cNvGrpSpPr/>
              <p:nvPr/>
            </p:nvGrpSpPr>
            <p:grpSpPr>
              <a:xfrm flipH="1">
                <a:off x="6025112" y="4545088"/>
                <a:ext cx="515489" cy="254076"/>
                <a:chOff x="5770418" y="419971"/>
                <a:chExt cx="627651" cy="309358"/>
              </a:xfrm>
            </p:grpSpPr>
            <p:sp>
              <p:nvSpPr>
                <p:cNvPr id="386" name="Google Shape;386;p32"/>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2"/>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2"/>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32"/>
              <p:cNvGrpSpPr/>
              <p:nvPr/>
            </p:nvGrpSpPr>
            <p:grpSpPr>
              <a:xfrm flipH="1">
                <a:off x="6539020" y="4545088"/>
                <a:ext cx="515489" cy="254076"/>
                <a:chOff x="6398068" y="419971"/>
                <a:chExt cx="627651" cy="309358"/>
              </a:xfrm>
            </p:grpSpPr>
            <p:sp>
              <p:nvSpPr>
                <p:cNvPr id="390" name="Google Shape;390;p32"/>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2"/>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2"/>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3" name="Google Shape;393;p32"/>
              <p:cNvGrpSpPr/>
              <p:nvPr/>
            </p:nvGrpSpPr>
            <p:grpSpPr>
              <a:xfrm flipH="1">
                <a:off x="7053256" y="4545088"/>
                <a:ext cx="515489" cy="254076"/>
                <a:chOff x="6398068" y="419971"/>
                <a:chExt cx="627651" cy="309358"/>
              </a:xfrm>
            </p:grpSpPr>
            <p:sp>
              <p:nvSpPr>
                <p:cNvPr id="394" name="Google Shape;394;p32"/>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2"/>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2"/>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7" name="Google Shape;397;p32"/>
              <p:cNvGrpSpPr/>
              <p:nvPr/>
            </p:nvGrpSpPr>
            <p:grpSpPr>
              <a:xfrm flipH="1">
                <a:off x="7568745" y="4545088"/>
                <a:ext cx="515489" cy="254076"/>
                <a:chOff x="5770418" y="419971"/>
                <a:chExt cx="627651" cy="309358"/>
              </a:xfrm>
            </p:grpSpPr>
            <p:sp>
              <p:nvSpPr>
                <p:cNvPr id="398" name="Google Shape;398;p32"/>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2"/>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2"/>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1" name="Google Shape;401;p32"/>
              <p:cNvGrpSpPr/>
              <p:nvPr/>
            </p:nvGrpSpPr>
            <p:grpSpPr>
              <a:xfrm flipH="1">
                <a:off x="8082653" y="4545088"/>
                <a:ext cx="515489" cy="254076"/>
                <a:chOff x="6398068" y="419971"/>
                <a:chExt cx="627651" cy="309358"/>
              </a:xfrm>
            </p:grpSpPr>
            <p:sp>
              <p:nvSpPr>
                <p:cNvPr id="402" name="Google Shape;402;p32"/>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2"/>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2"/>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2"/>
              <p:cNvGrpSpPr/>
              <p:nvPr/>
            </p:nvGrpSpPr>
            <p:grpSpPr>
              <a:xfrm flipH="1">
                <a:off x="6537767" y="4291019"/>
                <a:ext cx="515489" cy="254076"/>
                <a:chOff x="6398068" y="419971"/>
                <a:chExt cx="627651" cy="309358"/>
              </a:xfrm>
            </p:grpSpPr>
            <p:sp>
              <p:nvSpPr>
                <p:cNvPr id="406" name="Google Shape;406;p32"/>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2"/>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2"/>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9" name="Google Shape;409;p32"/>
              <p:cNvGrpSpPr/>
              <p:nvPr/>
            </p:nvGrpSpPr>
            <p:grpSpPr>
              <a:xfrm flipH="1">
                <a:off x="7053256" y="4291019"/>
                <a:ext cx="515489" cy="254076"/>
                <a:chOff x="5770418" y="419971"/>
                <a:chExt cx="627651" cy="309358"/>
              </a:xfrm>
            </p:grpSpPr>
            <p:sp>
              <p:nvSpPr>
                <p:cNvPr id="410" name="Google Shape;410;p32"/>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2"/>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2"/>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32"/>
              <p:cNvGrpSpPr/>
              <p:nvPr/>
            </p:nvGrpSpPr>
            <p:grpSpPr>
              <a:xfrm flipH="1">
                <a:off x="7053256" y="4036950"/>
                <a:ext cx="515489" cy="254076"/>
                <a:chOff x="6398068" y="419971"/>
                <a:chExt cx="627651" cy="309358"/>
              </a:xfrm>
            </p:grpSpPr>
            <p:sp>
              <p:nvSpPr>
                <p:cNvPr id="414" name="Google Shape;414;p32"/>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2"/>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2"/>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32"/>
              <p:cNvGrpSpPr/>
              <p:nvPr/>
            </p:nvGrpSpPr>
            <p:grpSpPr>
              <a:xfrm flipH="1">
                <a:off x="7568745" y="4291019"/>
                <a:ext cx="515489" cy="254076"/>
                <a:chOff x="5770418" y="419971"/>
                <a:chExt cx="627651" cy="309358"/>
              </a:xfrm>
            </p:grpSpPr>
            <p:sp>
              <p:nvSpPr>
                <p:cNvPr id="418" name="Google Shape;418;p32"/>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2"/>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2"/>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421" name="Google Shape;421;p32"/>
          <p:cNvSpPr/>
          <p:nvPr/>
        </p:nvSpPr>
        <p:spPr>
          <a:xfrm>
            <a:off x="25" y="4799175"/>
            <a:ext cx="9144000" cy="344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13150" y="691950"/>
            <a:ext cx="5441700" cy="132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12"/>
          <p:cNvSpPr txBox="1">
            <a:spLocks noGrp="1"/>
          </p:cNvSpPr>
          <p:nvPr>
            <p:ph type="subTitle" idx="1"/>
          </p:nvPr>
        </p:nvSpPr>
        <p:spPr>
          <a:xfrm>
            <a:off x="713150" y="1914154"/>
            <a:ext cx="5441700" cy="864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30" name="Google Shape;30;p12"/>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12"/>
          <p:cNvGrpSpPr/>
          <p:nvPr/>
        </p:nvGrpSpPr>
        <p:grpSpPr>
          <a:xfrm>
            <a:off x="62500" y="4691024"/>
            <a:ext cx="9018344" cy="390052"/>
            <a:chOff x="62500" y="4683850"/>
            <a:chExt cx="9018344" cy="390052"/>
          </a:xfrm>
        </p:grpSpPr>
        <p:sp>
          <p:nvSpPr>
            <p:cNvPr id="32" name="Google Shape;32;p12"/>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2"/>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13"/>
          <p:cNvSpPr txBox="1">
            <a:spLocks noGrp="1"/>
          </p:cNvSpPr>
          <p:nvPr>
            <p:ph type="body" idx="1"/>
          </p:nvPr>
        </p:nvSpPr>
        <p:spPr>
          <a:xfrm>
            <a:off x="720000" y="1203200"/>
            <a:ext cx="7704000" cy="13362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Clr>
                <a:srgbClr val="434343"/>
              </a:buClr>
              <a:buSzPts val="1200"/>
              <a:buFont typeface="Roboto Condensed Light"/>
              <a:buChar char="○"/>
              <a:defRPr/>
            </a:lvl2pPr>
            <a:lvl3pPr marL="1371600" lvl="2" indent="-304800" algn="l">
              <a:lnSpc>
                <a:spcPct val="100000"/>
              </a:lnSpc>
              <a:spcBef>
                <a:spcPts val="0"/>
              </a:spcBef>
              <a:spcAft>
                <a:spcPts val="0"/>
              </a:spcAft>
              <a:buClr>
                <a:srgbClr val="434343"/>
              </a:buClr>
              <a:buSzPts val="1200"/>
              <a:buFont typeface="Roboto Condensed Light"/>
              <a:buChar char="■"/>
              <a:defRPr/>
            </a:lvl3pPr>
            <a:lvl4pPr marL="1828800" lvl="3" indent="-304800" algn="l">
              <a:lnSpc>
                <a:spcPct val="100000"/>
              </a:lnSpc>
              <a:spcBef>
                <a:spcPts val="0"/>
              </a:spcBef>
              <a:spcAft>
                <a:spcPts val="0"/>
              </a:spcAft>
              <a:buClr>
                <a:srgbClr val="434343"/>
              </a:buClr>
              <a:buSzPts val="1200"/>
              <a:buFont typeface="Roboto Condensed Light"/>
              <a:buChar char="●"/>
              <a:defRPr/>
            </a:lvl4pPr>
            <a:lvl5pPr marL="2286000" lvl="4" indent="-304800" algn="l">
              <a:lnSpc>
                <a:spcPct val="100000"/>
              </a:lnSpc>
              <a:spcBef>
                <a:spcPts val="0"/>
              </a:spcBef>
              <a:spcAft>
                <a:spcPts val="0"/>
              </a:spcAft>
              <a:buClr>
                <a:srgbClr val="434343"/>
              </a:buClr>
              <a:buSzPts val="1200"/>
              <a:buFont typeface="Roboto Condensed Light"/>
              <a:buChar char="○"/>
              <a:defRPr/>
            </a:lvl5pPr>
            <a:lvl6pPr marL="2743200" lvl="5" indent="-304800" algn="l">
              <a:lnSpc>
                <a:spcPct val="100000"/>
              </a:lnSpc>
              <a:spcBef>
                <a:spcPts val="0"/>
              </a:spcBef>
              <a:spcAft>
                <a:spcPts val="0"/>
              </a:spcAft>
              <a:buClr>
                <a:srgbClr val="434343"/>
              </a:buClr>
              <a:buSzPts val="1200"/>
              <a:buFont typeface="Roboto Condensed Light"/>
              <a:buChar char="■"/>
              <a:defRPr/>
            </a:lvl6pPr>
            <a:lvl7pPr marL="3200400" lvl="6" indent="-304800" algn="l">
              <a:lnSpc>
                <a:spcPct val="100000"/>
              </a:lnSpc>
              <a:spcBef>
                <a:spcPts val="0"/>
              </a:spcBef>
              <a:spcAft>
                <a:spcPts val="0"/>
              </a:spcAft>
              <a:buClr>
                <a:srgbClr val="434343"/>
              </a:buClr>
              <a:buSzPts val="1200"/>
              <a:buFont typeface="Roboto Condensed Light"/>
              <a:buChar char="●"/>
              <a:defRPr/>
            </a:lvl7pPr>
            <a:lvl8pPr marL="3657600" lvl="7" indent="-304800" algn="l">
              <a:lnSpc>
                <a:spcPct val="100000"/>
              </a:lnSpc>
              <a:spcBef>
                <a:spcPts val="0"/>
              </a:spcBef>
              <a:spcAft>
                <a:spcPts val="0"/>
              </a:spcAft>
              <a:buClr>
                <a:srgbClr val="434343"/>
              </a:buClr>
              <a:buSzPts val="1200"/>
              <a:buFont typeface="Roboto Condensed Light"/>
              <a:buChar char="○"/>
              <a:defRPr/>
            </a:lvl8pPr>
            <a:lvl9pPr marL="4114800" lvl="8" indent="-304800" algn="l">
              <a:lnSpc>
                <a:spcPct val="100000"/>
              </a:lnSpc>
              <a:spcBef>
                <a:spcPts val="0"/>
              </a:spcBef>
              <a:spcAft>
                <a:spcPts val="0"/>
              </a:spcAft>
              <a:buClr>
                <a:srgbClr val="434343"/>
              </a:buClr>
              <a:buSzPts val="1200"/>
              <a:buFont typeface="Roboto Condensed Light"/>
              <a:buChar char="■"/>
              <a:defRPr/>
            </a:lvl9pPr>
          </a:lstStyle>
          <a:p>
            <a:endParaRPr/>
          </a:p>
        </p:txBody>
      </p:sp>
      <p:sp>
        <p:nvSpPr>
          <p:cNvPr id="37" name="Google Shape;37;p13"/>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 name="Google Shape;38;p13"/>
          <p:cNvGrpSpPr/>
          <p:nvPr/>
        </p:nvGrpSpPr>
        <p:grpSpPr>
          <a:xfrm>
            <a:off x="62500" y="4691024"/>
            <a:ext cx="9018344" cy="390052"/>
            <a:chOff x="62500" y="4683850"/>
            <a:chExt cx="9018344" cy="390052"/>
          </a:xfrm>
        </p:grpSpPr>
        <p:sp>
          <p:nvSpPr>
            <p:cNvPr id="39" name="Google Shape;39;p13"/>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3"/>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14"/>
          <p:cNvSpPr txBox="1">
            <a:spLocks noGrp="1"/>
          </p:cNvSpPr>
          <p:nvPr>
            <p:ph type="body" idx="1"/>
          </p:nvPr>
        </p:nvSpPr>
        <p:spPr>
          <a:xfrm>
            <a:off x="720000" y="1203200"/>
            <a:ext cx="7704000" cy="3400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Char char="●"/>
              <a:defRPr sz="1200"/>
            </a:lvl1pPr>
            <a:lvl2pPr marL="914400" lvl="1" indent="-304800" algn="l">
              <a:lnSpc>
                <a:spcPct val="100000"/>
              </a:lnSpc>
              <a:spcBef>
                <a:spcPts val="0"/>
              </a:spcBef>
              <a:spcAft>
                <a:spcPts val="0"/>
              </a:spcAft>
              <a:buClr>
                <a:srgbClr val="434343"/>
              </a:buClr>
              <a:buSzPts val="1200"/>
              <a:buFont typeface="Roboto Condensed Light"/>
              <a:buChar char="○"/>
              <a:defRPr/>
            </a:lvl2pPr>
            <a:lvl3pPr marL="1371600" lvl="2" indent="-304800" algn="l">
              <a:lnSpc>
                <a:spcPct val="100000"/>
              </a:lnSpc>
              <a:spcBef>
                <a:spcPts val="0"/>
              </a:spcBef>
              <a:spcAft>
                <a:spcPts val="0"/>
              </a:spcAft>
              <a:buClr>
                <a:srgbClr val="434343"/>
              </a:buClr>
              <a:buSzPts val="1200"/>
              <a:buFont typeface="Roboto Condensed Light"/>
              <a:buChar char="■"/>
              <a:defRPr/>
            </a:lvl3pPr>
            <a:lvl4pPr marL="1828800" lvl="3" indent="-304800" algn="l">
              <a:lnSpc>
                <a:spcPct val="100000"/>
              </a:lnSpc>
              <a:spcBef>
                <a:spcPts val="0"/>
              </a:spcBef>
              <a:spcAft>
                <a:spcPts val="0"/>
              </a:spcAft>
              <a:buClr>
                <a:srgbClr val="434343"/>
              </a:buClr>
              <a:buSzPts val="1200"/>
              <a:buFont typeface="Roboto Condensed Light"/>
              <a:buChar char="●"/>
              <a:defRPr/>
            </a:lvl4pPr>
            <a:lvl5pPr marL="2286000" lvl="4" indent="-304800" algn="l">
              <a:lnSpc>
                <a:spcPct val="100000"/>
              </a:lnSpc>
              <a:spcBef>
                <a:spcPts val="0"/>
              </a:spcBef>
              <a:spcAft>
                <a:spcPts val="0"/>
              </a:spcAft>
              <a:buClr>
                <a:srgbClr val="434343"/>
              </a:buClr>
              <a:buSzPts val="1200"/>
              <a:buFont typeface="Roboto Condensed Light"/>
              <a:buChar char="○"/>
              <a:defRPr/>
            </a:lvl5pPr>
            <a:lvl6pPr marL="2743200" lvl="5" indent="-304800" algn="l">
              <a:lnSpc>
                <a:spcPct val="100000"/>
              </a:lnSpc>
              <a:spcBef>
                <a:spcPts val="0"/>
              </a:spcBef>
              <a:spcAft>
                <a:spcPts val="0"/>
              </a:spcAft>
              <a:buClr>
                <a:srgbClr val="434343"/>
              </a:buClr>
              <a:buSzPts val="1200"/>
              <a:buFont typeface="Roboto Condensed Light"/>
              <a:buChar char="■"/>
              <a:defRPr/>
            </a:lvl6pPr>
            <a:lvl7pPr marL="3200400" lvl="6" indent="-304800" algn="l">
              <a:lnSpc>
                <a:spcPct val="100000"/>
              </a:lnSpc>
              <a:spcBef>
                <a:spcPts val="0"/>
              </a:spcBef>
              <a:spcAft>
                <a:spcPts val="0"/>
              </a:spcAft>
              <a:buClr>
                <a:srgbClr val="434343"/>
              </a:buClr>
              <a:buSzPts val="1200"/>
              <a:buFont typeface="Roboto Condensed Light"/>
              <a:buChar char="●"/>
              <a:defRPr/>
            </a:lvl7pPr>
            <a:lvl8pPr marL="3657600" lvl="7" indent="-304800" algn="l">
              <a:lnSpc>
                <a:spcPct val="100000"/>
              </a:lnSpc>
              <a:spcBef>
                <a:spcPts val="0"/>
              </a:spcBef>
              <a:spcAft>
                <a:spcPts val="0"/>
              </a:spcAft>
              <a:buClr>
                <a:srgbClr val="434343"/>
              </a:buClr>
              <a:buSzPts val="1200"/>
              <a:buFont typeface="Roboto Condensed Light"/>
              <a:buChar char="○"/>
              <a:defRPr/>
            </a:lvl8pPr>
            <a:lvl9pPr marL="4114800" lvl="8" indent="-304800" algn="l">
              <a:lnSpc>
                <a:spcPct val="100000"/>
              </a:lnSpc>
              <a:spcBef>
                <a:spcPts val="0"/>
              </a:spcBef>
              <a:spcAft>
                <a:spcPts val="0"/>
              </a:spcAft>
              <a:buClr>
                <a:srgbClr val="434343"/>
              </a:buClr>
              <a:buSzPts val="1200"/>
              <a:buFont typeface="Roboto Condensed Light"/>
              <a:buChar char="■"/>
              <a:defRPr/>
            </a:lvl9pPr>
          </a:lstStyle>
          <a:p>
            <a:endParaRPr/>
          </a:p>
        </p:txBody>
      </p:sp>
      <p:sp>
        <p:nvSpPr>
          <p:cNvPr id="44" name="Google Shape;44;p14"/>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 name="Google Shape;45;p14"/>
          <p:cNvGrpSpPr/>
          <p:nvPr/>
        </p:nvGrpSpPr>
        <p:grpSpPr>
          <a:xfrm>
            <a:off x="62500" y="4691024"/>
            <a:ext cx="9018344" cy="390052"/>
            <a:chOff x="62500" y="4683850"/>
            <a:chExt cx="9018344" cy="390052"/>
          </a:xfrm>
        </p:grpSpPr>
        <p:sp>
          <p:nvSpPr>
            <p:cNvPr id="46" name="Google Shape;46;p14"/>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4"/>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713150" y="2106525"/>
            <a:ext cx="4164900" cy="171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0" name="Google Shape;50;p15"/>
          <p:cNvSpPr txBox="1">
            <a:spLocks noGrp="1"/>
          </p:cNvSpPr>
          <p:nvPr>
            <p:ph type="title" idx="2"/>
          </p:nvPr>
        </p:nvSpPr>
        <p:spPr>
          <a:xfrm>
            <a:off x="713150" y="1154400"/>
            <a:ext cx="1223100" cy="89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51" name="Google Shape;51;p15"/>
          <p:cNvSpPr txBox="1">
            <a:spLocks noGrp="1"/>
          </p:cNvSpPr>
          <p:nvPr>
            <p:ph type="subTitle" idx="1"/>
          </p:nvPr>
        </p:nvSpPr>
        <p:spPr>
          <a:xfrm>
            <a:off x="713150" y="3678300"/>
            <a:ext cx="4164900" cy="34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52" name="Google Shape;52;p15"/>
          <p:cNvSpPr>
            <a:spLocks noGrp="1"/>
          </p:cNvSpPr>
          <p:nvPr>
            <p:ph type="pic" idx="3"/>
          </p:nvPr>
        </p:nvSpPr>
        <p:spPr>
          <a:xfrm>
            <a:off x="5491950" y="534125"/>
            <a:ext cx="2830200" cy="4064100"/>
          </a:xfrm>
          <a:prstGeom prst="roundRect">
            <a:avLst>
              <a:gd name="adj" fmla="val 16667"/>
            </a:avLst>
          </a:prstGeom>
          <a:noFill/>
          <a:ln>
            <a:noFill/>
          </a:ln>
        </p:spPr>
      </p:sp>
      <p:sp>
        <p:nvSpPr>
          <p:cNvPr id="53" name="Google Shape;53;p15"/>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 name="Google Shape;54;p15"/>
          <p:cNvGrpSpPr/>
          <p:nvPr/>
        </p:nvGrpSpPr>
        <p:grpSpPr>
          <a:xfrm>
            <a:off x="62500" y="4691024"/>
            <a:ext cx="9018344" cy="390052"/>
            <a:chOff x="62500" y="4683850"/>
            <a:chExt cx="9018344" cy="390052"/>
          </a:xfrm>
        </p:grpSpPr>
        <p:sp>
          <p:nvSpPr>
            <p:cNvPr id="55" name="Google Shape;55;p15"/>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5"/>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9" name="Google Shape;59;p16"/>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60" name="Google Shape;60;p16"/>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61" name="Google Shape;61;p16"/>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Font typeface="Arial"/>
              <a:buChar char="•"/>
              <a:defRPr/>
            </a:lvl1pPr>
            <a:lvl2pPr lvl="1" algn="ctr">
              <a:lnSpc>
                <a:spcPct val="100000"/>
              </a:lnSpc>
              <a:spcBef>
                <a:spcPts val="0"/>
              </a:spcBef>
              <a:spcAft>
                <a:spcPts val="0"/>
              </a:spcAft>
              <a:buSzPts val="1200"/>
              <a:buFont typeface="Arial"/>
              <a:buChar char="○"/>
              <a:defRPr/>
            </a:lvl2pPr>
            <a:lvl3pPr lvl="2" algn="ctr">
              <a:lnSpc>
                <a:spcPct val="100000"/>
              </a:lnSpc>
              <a:spcBef>
                <a:spcPts val="0"/>
              </a:spcBef>
              <a:spcAft>
                <a:spcPts val="0"/>
              </a:spcAft>
              <a:buSzPts val="1200"/>
              <a:buFont typeface="Arial"/>
              <a:buChar char="■"/>
              <a:defRPr/>
            </a:lvl3pPr>
            <a:lvl4pPr lvl="3" algn="ctr">
              <a:lnSpc>
                <a:spcPct val="100000"/>
              </a:lnSpc>
              <a:spcBef>
                <a:spcPts val="0"/>
              </a:spcBef>
              <a:spcAft>
                <a:spcPts val="0"/>
              </a:spcAft>
              <a:buSzPts val="1200"/>
              <a:buFont typeface="Arial"/>
              <a:buChar char="●"/>
              <a:defRPr/>
            </a:lvl4pPr>
            <a:lvl5pPr lvl="4" algn="ctr">
              <a:lnSpc>
                <a:spcPct val="100000"/>
              </a:lnSpc>
              <a:spcBef>
                <a:spcPts val="0"/>
              </a:spcBef>
              <a:spcAft>
                <a:spcPts val="0"/>
              </a:spcAft>
              <a:buSzPts val="1200"/>
              <a:buFont typeface="Arial"/>
              <a:buChar char="○"/>
              <a:defRPr/>
            </a:lvl5pPr>
            <a:lvl6pPr lvl="5" algn="ctr">
              <a:lnSpc>
                <a:spcPct val="100000"/>
              </a:lnSpc>
              <a:spcBef>
                <a:spcPts val="0"/>
              </a:spcBef>
              <a:spcAft>
                <a:spcPts val="0"/>
              </a:spcAft>
              <a:buSzPts val="1200"/>
              <a:buFont typeface="Arial"/>
              <a:buChar char="■"/>
              <a:defRPr/>
            </a:lvl6pPr>
            <a:lvl7pPr lvl="6" algn="ctr">
              <a:lnSpc>
                <a:spcPct val="100000"/>
              </a:lnSpc>
              <a:spcBef>
                <a:spcPts val="0"/>
              </a:spcBef>
              <a:spcAft>
                <a:spcPts val="0"/>
              </a:spcAft>
              <a:buSzPts val="1200"/>
              <a:buFont typeface="Arial"/>
              <a:buChar char="●"/>
              <a:defRPr/>
            </a:lvl7pPr>
            <a:lvl8pPr lvl="7" algn="ctr">
              <a:lnSpc>
                <a:spcPct val="100000"/>
              </a:lnSpc>
              <a:spcBef>
                <a:spcPts val="0"/>
              </a:spcBef>
              <a:spcAft>
                <a:spcPts val="0"/>
              </a:spcAft>
              <a:buSzPts val="1200"/>
              <a:buFont typeface="Arial"/>
              <a:buChar char="○"/>
              <a:defRPr/>
            </a:lvl8pPr>
            <a:lvl9pPr lvl="8" algn="ctr">
              <a:lnSpc>
                <a:spcPct val="100000"/>
              </a:lnSpc>
              <a:spcBef>
                <a:spcPts val="0"/>
              </a:spcBef>
              <a:spcAft>
                <a:spcPts val="0"/>
              </a:spcAft>
              <a:buSzPts val="1200"/>
              <a:buFont typeface="Arial"/>
              <a:buChar char="■"/>
              <a:defRPr/>
            </a:lvl9pPr>
          </a:lstStyle>
          <a:p>
            <a:endParaRPr/>
          </a:p>
        </p:txBody>
      </p:sp>
      <p:sp>
        <p:nvSpPr>
          <p:cNvPr id="62" name="Google Shape;62;p16"/>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Font typeface="Arial"/>
              <a:buChar char="•"/>
              <a:defRPr/>
            </a:lvl1pPr>
            <a:lvl2pPr lvl="1" algn="ctr">
              <a:lnSpc>
                <a:spcPct val="100000"/>
              </a:lnSpc>
              <a:spcBef>
                <a:spcPts val="0"/>
              </a:spcBef>
              <a:spcAft>
                <a:spcPts val="0"/>
              </a:spcAft>
              <a:buSzPts val="1200"/>
              <a:buFont typeface="Arial"/>
              <a:buChar char="○"/>
              <a:defRPr/>
            </a:lvl2pPr>
            <a:lvl3pPr lvl="2" algn="ctr">
              <a:lnSpc>
                <a:spcPct val="100000"/>
              </a:lnSpc>
              <a:spcBef>
                <a:spcPts val="0"/>
              </a:spcBef>
              <a:spcAft>
                <a:spcPts val="0"/>
              </a:spcAft>
              <a:buSzPts val="1200"/>
              <a:buFont typeface="Arial"/>
              <a:buChar char="■"/>
              <a:defRPr/>
            </a:lvl3pPr>
            <a:lvl4pPr lvl="3" algn="ctr">
              <a:lnSpc>
                <a:spcPct val="100000"/>
              </a:lnSpc>
              <a:spcBef>
                <a:spcPts val="0"/>
              </a:spcBef>
              <a:spcAft>
                <a:spcPts val="0"/>
              </a:spcAft>
              <a:buSzPts val="1200"/>
              <a:buFont typeface="Arial"/>
              <a:buChar char="●"/>
              <a:defRPr/>
            </a:lvl4pPr>
            <a:lvl5pPr lvl="4" algn="ctr">
              <a:lnSpc>
                <a:spcPct val="100000"/>
              </a:lnSpc>
              <a:spcBef>
                <a:spcPts val="0"/>
              </a:spcBef>
              <a:spcAft>
                <a:spcPts val="0"/>
              </a:spcAft>
              <a:buSzPts val="1200"/>
              <a:buFont typeface="Arial"/>
              <a:buChar char="○"/>
              <a:defRPr/>
            </a:lvl5pPr>
            <a:lvl6pPr lvl="5" algn="ctr">
              <a:lnSpc>
                <a:spcPct val="100000"/>
              </a:lnSpc>
              <a:spcBef>
                <a:spcPts val="0"/>
              </a:spcBef>
              <a:spcAft>
                <a:spcPts val="0"/>
              </a:spcAft>
              <a:buSzPts val="1200"/>
              <a:buFont typeface="Arial"/>
              <a:buChar char="■"/>
              <a:defRPr/>
            </a:lvl6pPr>
            <a:lvl7pPr lvl="6" algn="ctr">
              <a:lnSpc>
                <a:spcPct val="100000"/>
              </a:lnSpc>
              <a:spcBef>
                <a:spcPts val="0"/>
              </a:spcBef>
              <a:spcAft>
                <a:spcPts val="0"/>
              </a:spcAft>
              <a:buSzPts val="1200"/>
              <a:buFont typeface="Arial"/>
              <a:buChar char="●"/>
              <a:defRPr/>
            </a:lvl7pPr>
            <a:lvl8pPr lvl="7" algn="ctr">
              <a:lnSpc>
                <a:spcPct val="100000"/>
              </a:lnSpc>
              <a:spcBef>
                <a:spcPts val="0"/>
              </a:spcBef>
              <a:spcAft>
                <a:spcPts val="0"/>
              </a:spcAft>
              <a:buSzPts val="1200"/>
              <a:buFont typeface="Arial"/>
              <a:buChar char="○"/>
              <a:defRPr/>
            </a:lvl8pPr>
            <a:lvl9pPr lvl="8" algn="ctr">
              <a:lnSpc>
                <a:spcPct val="100000"/>
              </a:lnSpc>
              <a:spcBef>
                <a:spcPts val="0"/>
              </a:spcBef>
              <a:spcAft>
                <a:spcPts val="0"/>
              </a:spcAft>
              <a:buSzPts val="1200"/>
              <a:buFont typeface="Arial"/>
              <a:buChar char="■"/>
              <a:defRPr/>
            </a:lvl9pPr>
          </a:lstStyle>
          <a:p>
            <a:endParaRPr/>
          </a:p>
        </p:txBody>
      </p:sp>
      <p:sp>
        <p:nvSpPr>
          <p:cNvPr id="63" name="Google Shape;63;p16"/>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6"/>
          <p:cNvGrpSpPr/>
          <p:nvPr/>
        </p:nvGrpSpPr>
        <p:grpSpPr>
          <a:xfrm>
            <a:off x="62500" y="4691024"/>
            <a:ext cx="9018344" cy="390052"/>
            <a:chOff x="62500" y="4683850"/>
            <a:chExt cx="9018344" cy="390052"/>
          </a:xfrm>
        </p:grpSpPr>
        <p:sp>
          <p:nvSpPr>
            <p:cNvPr id="65" name="Google Shape;65;p16"/>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6"/>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17"/>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 name="Google Shape;70;p17"/>
          <p:cNvGrpSpPr/>
          <p:nvPr/>
        </p:nvGrpSpPr>
        <p:grpSpPr>
          <a:xfrm>
            <a:off x="62500" y="4691024"/>
            <a:ext cx="9018344" cy="390052"/>
            <a:chOff x="62500" y="4683850"/>
            <a:chExt cx="9018344" cy="390052"/>
          </a:xfrm>
        </p:grpSpPr>
        <p:sp>
          <p:nvSpPr>
            <p:cNvPr id="71" name="Google Shape;71;p17"/>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7"/>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17"/>
          <p:cNvGrpSpPr/>
          <p:nvPr/>
        </p:nvGrpSpPr>
        <p:grpSpPr>
          <a:xfrm>
            <a:off x="8181800" y="1171299"/>
            <a:ext cx="774998" cy="616553"/>
            <a:chOff x="6820850" y="3048799"/>
            <a:chExt cx="774998" cy="616553"/>
          </a:xfrm>
        </p:grpSpPr>
        <p:sp>
          <p:nvSpPr>
            <p:cNvPr id="74" name="Google Shape;74;p17"/>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7"/>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7"/>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 name="Google Shape;77;p17"/>
          <p:cNvGrpSpPr/>
          <p:nvPr/>
        </p:nvGrpSpPr>
        <p:grpSpPr>
          <a:xfrm>
            <a:off x="211875" y="3845399"/>
            <a:ext cx="774998" cy="616553"/>
            <a:chOff x="6820850" y="3048799"/>
            <a:chExt cx="774998" cy="616553"/>
          </a:xfrm>
        </p:grpSpPr>
        <p:sp>
          <p:nvSpPr>
            <p:cNvPr id="78" name="Google Shape;78;p17"/>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7"/>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18"/>
          <p:cNvGrpSpPr/>
          <p:nvPr/>
        </p:nvGrpSpPr>
        <p:grpSpPr>
          <a:xfrm>
            <a:off x="62500" y="4691024"/>
            <a:ext cx="9018344" cy="390052"/>
            <a:chOff x="62500" y="4683850"/>
            <a:chExt cx="9018344" cy="390052"/>
          </a:xfrm>
        </p:grpSpPr>
        <p:sp>
          <p:nvSpPr>
            <p:cNvPr id="83" name="Google Shape;83;p18"/>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8"/>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 name="Google Shape;85;p18"/>
          <p:cNvSpPr txBox="1">
            <a:spLocks noGrp="1"/>
          </p:cNvSpPr>
          <p:nvPr>
            <p:ph type="title"/>
          </p:nvPr>
        </p:nvSpPr>
        <p:spPr>
          <a:xfrm>
            <a:off x="1695150" y="1076925"/>
            <a:ext cx="5753700" cy="190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6" name="Google Shape;86;p18"/>
          <p:cNvSpPr/>
          <p:nvPr/>
        </p:nvSpPr>
        <p:spPr>
          <a:xfrm>
            <a:off x="-50" y="-50"/>
            <a:ext cx="9144000" cy="5143500"/>
          </a:xfrm>
          <a:prstGeom prst="frame">
            <a:avLst>
              <a:gd name="adj1" fmla="val 123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2800"/>
              <a:buFont typeface="Raleway"/>
              <a:buNone/>
              <a:defRPr sz="28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2800"/>
              <a:buFont typeface="Raleway"/>
              <a:buNone/>
              <a:defRPr sz="28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2800"/>
              <a:buFont typeface="Raleway"/>
              <a:buNone/>
              <a:defRPr sz="28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2800"/>
              <a:buFont typeface="Raleway"/>
              <a:buNone/>
              <a:defRPr sz="28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2800"/>
              <a:buFont typeface="Raleway"/>
              <a:buNone/>
              <a:defRPr sz="28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2800"/>
              <a:buFont typeface="Raleway"/>
              <a:buNone/>
              <a:defRPr sz="28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2800"/>
              <a:buFont typeface="Raleway"/>
              <a:buNone/>
              <a:defRPr sz="28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2800"/>
              <a:buFont typeface="Raleway"/>
              <a:buNone/>
              <a:defRPr sz="2800" b="1" i="0" u="none" strike="noStrike" cap="none">
                <a:solidFill>
                  <a:schemeClr val="dk1"/>
                </a:solidFill>
                <a:latin typeface="Raleway"/>
                <a:ea typeface="Raleway"/>
                <a:cs typeface="Raleway"/>
                <a:sym typeface="Raleway"/>
              </a:defRPr>
            </a:lvl9pPr>
          </a:lstStyle>
          <a:p>
            <a:endParaRPr/>
          </a:p>
        </p:txBody>
      </p:sp>
      <p:sp>
        <p:nvSpPr>
          <p:cNvPr id="7" name="Google Shape;7;p9"/>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1pPr>
            <a:lvl2pPr marL="914400" marR="0" lvl="1"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2pPr>
            <a:lvl3pPr marL="1371600" marR="0" lvl="2"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3pPr>
            <a:lvl4pPr marL="1828800" marR="0" lvl="3"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4pPr>
            <a:lvl5pPr marL="2286000" marR="0" lvl="4"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5pPr>
            <a:lvl6pPr marL="2743200" marR="0" lvl="5"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6pPr>
            <a:lvl7pPr marL="3200400" marR="0" lvl="6"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7pPr>
            <a:lvl8pPr marL="3657600" marR="0" lvl="7"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8pPr>
            <a:lvl9pPr marL="4114800" marR="0" lvl="8" indent="-304800" algn="l" rtl="0">
              <a:lnSpc>
                <a:spcPct val="100000"/>
              </a:lnSpc>
              <a:spcBef>
                <a:spcPts val="0"/>
              </a:spcBef>
              <a:spcAft>
                <a:spcPts val="0"/>
              </a:spcAft>
              <a:buClr>
                <a:schemeClr val="dk1"/>
              </a:buClr>
              <a:buSzPts val="1200"/>
              <a:buFont typeface="Catamaran"/>
              <a:buChar char="■"/>
              <a:defRPr sz="1200" b="0" i="0" u="none" strike="noStrike" cap="none">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1"/>
          <p:cNvSpPr txBox="1">
            <a:spLocks noGrp="1"/>
          </p:cNvSpPr>
          <p:nvPr>
            <p:ph type="ctrTitle"/>
          </p:nvPr>
        </p:nvSpPr>
        <p:spPr>
          <a:xfrm>
            <a:off x="201950" y="588250"/>
            <a:ext cx="7020000" cy="166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500"/>
              <a:buNone/>
            </a:pPr>
            <a:r>
              <a:rPr lang="en" sz="4400" b="0">
                <a:latin typeface="Arial"/>
                <a:ea typeface="Arial"/>
                <a:cs typeface="Arial"/>
                <a:sym typeface="Arial"/>
              </a:rPr>
              <a:t>Efficient Container Placement System (ECPS)</a:t>
            </a:r>
            <a:endParaRPr sz="8200" b="0"/>
          </a:p>
        </p:txBody>
      </p:sp>
      <p:grpSp>
        <p:nvGrpSpPr>
          <p:cNvPr id="427" name="Google Shape;427;p1"/>
          <p:cNvGrpSpPr/>
          <p:nvPr/>
        </p:nvGrpSpPr>
        <p:grpSpPr>
          <a:xfrm>
            <a:off x="713160" y="2860842"/>
            <a:ext cx="6316879" cy="1904882"/>
            <a:chOff x="583359" y="2890927"/>
            <a:chExt cx="6100907" cy="1839755"/>
          </a:xfrm>
        </p:grpSpPr>
        <p:grpSp>
          <p:nvGrpSpPr>
            <p:cNvPr id="428" name="Google Shape;428;p1"/>
            <p:cNvGrpSpPr/>
            <p:nvPr/>
          </p:nvGrpSpPr>
          <p:grpSpPr>
            <a:xfrm>
              <a:off x="4308105" y="3964585"/>
              <a:ext cx="629157" cy="310101"/>
              <a:chOff x="6398068" y="419971"/>
              <a:chExt cx="627651" cy="309358"/>
            </a:xfrm>
          </p:grpSpPr>
          <p:sp>
            <p:nvSpPr>
              <p:cNvPr id="429" name="Google Shape;429;p1"/>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2" name="Google Shape;432;p1"/>
            <p:cNvGrpSpPr/>
            <p:nvPr/>
          </p:nvGrpSpPr>
          <p:grpSpPr>
            <a:xfrm>
              <a:off x="3678948" y="3964585"/>
              <a:ext cx="629157" cy="310101"/>
              <a:chOff x="5770418" y="419971"/>
              <a:chExt cx="627651" cy="309358"/>
            </a:xfrm>
          </p:grpSpPr>
          <p:sp>
            <p:nvSpPr>
              <p:cNvPr id="433" name="Google Shape;433;p1"/>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 name="Google Shape;436;p1"/>
            <p:cNvGrpSpPr/>
            <p:nvPr/>
          </p:nvGrpSpPr>
          <p:grpSpPr>
            <a:xfrm>
              <a:off x="3051743" y="3964585"/>
              <a:ext cx="629157" cy="310101"/>
              <a:chOff x="6398068" y="419971"/>
              <a:chExt cx="627651" cy="309358"/>
            </a:xfrm>
          </p:grpSpPr>
          <p:sp>
            <p:nvSpPr>
              <p:cNvPr id="437" name="Google Shape;437;p1"/>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0" name="Google Shape;440;p1"/>
            <p:cNvGrpSpPr/>
            <p:nvPr/>
          </p:nvGrpSpPr>
          <p:grpSpPr>
            <a:xfrm>
              <a:off x="2424126" y="3964585"/>
              <a:ext cx="629157" cy="310101"/>
              <a:chOff x="6398068" y="419971"/>
              <a:chExt cx="627651" cy="309358"/>
            </a:xfrm>
          </p:grpSpPr>
          <p:sp>
            <p:nvSpPr>
              <p:cNvPr id="441" name="Google Shape;441;p1"/>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4" name="Google Shape;444;p1"/>
            <p:cNvGrpSpPr/>
            <p:nvPr/>
          </p:nvGrpSpPr>
          <p:grpSpPr>
            <a:xfrm>
              <a:off x="1794970" y="3964585"/>
              <a:ext cx="629157" cy="310101"/>
              <a:chOff x="5770418" y="419971"/>
              <a:chExt cx="627651" cy="309358"/>
            </a:xfrm>
          </p:grpSpPr>
          <p:sp>
            <p:nvSpPr>
              <p:cNvPr id="445" name="Google Shape;445;p1"/>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1"/>
            <p:cNvGrpSpPr/>
            <p:nvPr/>
          </p:nvGrpSpPr>
          <p:grpSpPr>
            <a:xfrm>
              <a:off x="1167764" y="3964585"/>
              <a:ext cx="629157" cy="310101"/>
              <a:chOff x="6398068" y="419971"/>
              <a:chExt cx="627651" cy="309358"/>
            </a:xfrm>
          </p:grpSpPr>
          <p:sp>
            <p:nvSpPr>
              <p:cNvPr id="449" name="Google Shape;449;p1"/>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2" name="Google Shape;452;p1"/>
            <p:cNvGrpSpPr/>
            <p:nvPr/>
          </p:nvGrpSpPr>
          <p:grpSpPr>
            <a:xfrm>
              <a:off x="3053272" y="3654495"/>
              <a:ext cx="629157" cy="310101"/>
              <a:chOff x="6398068" y="419971"/>
              <a:chExt cx="627651" cy="309358"/>
            </a:xfrm>
          </p:grpSpPr>
          <p:sp>
            <p:nvSpPr>
              <p:cNvPr id="453" name="Google Shape;453;p1"/>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6" name="Google Shape;456;p1"/>
            <p:cNvGrpSpPr/>
            <p:nvPr/>
          </p:nvGrpSpPr>
          <p:grpSpPr>
            <a:xfrm>
              <a:off x="2424115" y="3654495"/>
              <a:ext cx="629157" cy="310101"/>
              <a:chOff x="5770418" y="419971"/>
              <a:chExt cx="627651" cy="309358"/>
            </a:xfrm>
          </p:grpSpPr>
          <p:sp>
            <p:nvSpPr>
              <p:cNvPr id="457" name="Google Shape;457;p1"/>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0" name="Google Shape;460;p1"/>
            <p:cNvGrpSpPr/>
            <p:nvPr/>
          </p:nvGrpSpPr>
          <p:grpSpPr>
            <a:xfrm>
              <a:off x="2424126" y="3344405"/>
              <a:ext cx="629157" cy="310101"/>
              <a:chOff x="6398068" y="419971"/>
              <a:chExt cx="627651" cy="309358"/>
            </a:xfrm>
          </p:grpSpPr>
          <p:sp>
            <p:nvSpPr>
              <p:cNvPr id="461" name="Google Shape;461;p1"/>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4" name="Google Shape;464;p1"/>
            <p:cNvGrpSpPr/>
            <p:nvPr/>
          </p:nvGrpSpPr>
          <p:grpSpPr>
            <a:xfrm>
              <a:off x="3053257" y="3344416"/>
              <a:ext cx="629157" cy="310101"/>
              <a:chOff x="5770418" y="419971"/>
              <a:chExt cx="627651" cy="309358"/>
            </a:xfrm>
          </p:grpSpPr>
          <p:sp>
            <p:nvSpPr>
              <p:cNvPr id="465" name="Google Shape;465;p1"/>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8" name="Google Shape;468;p1"/>
            <p:cNvGrpSpPr/>
            <p:nvPr/>
          </p:nvGrpSpPr>
          <p:grpSpPr>
            <a:xfrm>
              <a:off x="3682417" y="3654485"/>
              <a:ext cx="629157" cy="310101"/>
              <a:chOff x="6398068" y="419971"/>
              <a:chExt cx="627651" cy="309358"/>
            </a:xfrm>
          </p:grpSpPr>
          <p:sp>
            <p:nvSpPr>
              <p:cNvPr id="469" name="Google Shape;469;p1"/>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2" name="Google Shape;472;p1"/>
            <p:cNvGrpSpPr/>
            <p:nvPr/>
          </p:nvGrpSpPr>
          <p:grpSpPr>
            <a:xfrm>
              <a:off x="1795377" y="3654484"/>
              <a:ext cx="629157" cy="310101"/>
              <a:chOff x="6398068" y="419971"/>
              <a:chExt cx="627651" cy="309358"/>
            </a:xfrm>
          </p:grpSpPr>
          <p:sp>
            <p:nvSpPr>
              <p:cNvPr id="473" name="Google Shape;473;p1"/>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1"/>
            <p:cNvGrpSpPr/>
            <p:nvPr/>
          </p:nvGrpSpPr>
          <p:grpSpPr>
            <a:xfrm>
              <a:off x="1796908" y="3344416"/>
              <a:ext cx="629157" cy="310101"/>
              <a:chOff x="6398068" y="419971"/>
              <a:chExt cx="627651" cy="309358"/>
            </a:xfrm>
          </p:grpSpPr>
          <p:sp>
            <p:nvSpPr>
              <p:cNvPr id="477" name="Google Shape;477;p1"/>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0" name="Google Shape;480;p1"/>
            <p:cNvGrpSpPr/>
            <p:nvPr/>
          </p:nvGrpSpPr>
          <p:grpSpPr>
            <a:xfrm>
              <a:off x="583359" y="3966475"/>
              <a:ext cx="6100907" cy="764207"/>
              <a:chOff x="1373928" y="3787737"/>
              <a:chExt cx="7528266" cy="942999"/>
            </a:xfrm>
          </p:grpSpPr>
          <p:sp>
            <p:nvSpPr>
              <p:cNvPr id="481" name="Google Shape;481;p1"/>
              <p:cNvSpPr/>
              <p:nvPr/>
            </p:nvSpPr>
            <p:spPr>
              <a:xfrm>
                <a:off x="1373928" y="3787737"/>
                <a:ext cx="7528266" cy="942997"/>
              </a:xfrm>
              <a:custGeom>
                <a:avLst/>
                <a:gdLst/>
                <a:ahLst/>
                <a:cxnLst/>
                <a:rect l="l" t="t" r="r" b="b"/>
                <a:pathLst>
                  <a:path w="37123" h="4650" extrusionOk="0">
                    <a:moveTo>
                      <a:pt x="8183" y="1023"/>
                    </a:moveTo>
                    <a:lnTo>
                      <a:pt x="8183" y="1332"/>
                    </a:lnTo>
                    <a:cubicBezTo>
                      <a:pt x="8090" y="1224"/>
                      <a:pt x="7983" y="1116"/>
                      <a:pt x="7890" y="1023"/>
                    </a:cubicBezTo>
                    <a:close/>
                    <a:moveTo>
                      <a:pt x="27946" y="1023"/>
                    </a:moveTo>
                    <a:cubicBezTo>
                      <a:pt x="27790" y="1194"/>
                      <a:pt x="27604" y="1351"/>
                      <a:pt x="27374" y="1473"/>
                    </a:cubicBezTo>
                    <a:lnTo>
                      <a:pt x="27374" y="1023"/>
                    </a:lnTo>
                    <a:close/>
                    <a:moveTo>
                      <a:pt x="27188" y="1023"/>
                    </a:moveTo>
                    <a:lnTo>
                      <a:pt x="27188" y="1566"/>
                    </a:lnTo>
                    <a:cubicBezTo>
                      <a:pt x="27109" y="1611"/>
                      <a:pt x="27016" y="1644"/>
                      <a:pt x="26923" y="1674"/>
                    </a:cubicBezTo>
                    <a:cubicBezTo>
                      <a:pt x="26894" y="1674"/>
                      <a:pt x="26830" y="1674"/>
                      <a:pt x="26782" y="1689"/>
                    </a:cubicBezTo>
                    <a:lnTo>
                      <a:pt x="26782" y="1023"/>
                    </a:lnTo>
                    <a:close/>
                    <a:moveTo>
                      <a:pt x="8790" y="1023"/>
                    </a:moveTo>
                    <a:lnTo>
                      <a:pt x="8790" y="1737"/>
                    </a:lnTo>
                    <a:lnTo>
                      <a:pt x="8727" y="1737"/>
                    </a:lnTo>
                    <a:cubicBezTo>
                      <a:pt x="8634" y="1737"/>
                      <a:pt x="8511" y="1644"/>
                      <a:pt x="8369" y="1503"/>
                    </a:cubicBezTo>
                    <a:lnTo>
                      <a:pt x="8369" y="1023"/>
                    </a:lnTo>
                    <a:close/>
                    <a:moveTo>
                      <a:pt x="9377" y="1023"/>
                    </a:moveTo>
                    <a:lnTo>
                      <a:pt x="9377" y="1737"/>
                    </a:lnTo>
                    <a:lnTo>
                      <a:pt x="8961" y="1737"/>
                    </a:lnTo>
                    <a:lnTo>
                      <a:pt x="8961" y="1023"/>
                    </a:lnTo>
                    <a:close/>
                    <a:moveTo>
                      <a:pt x="26596" y="1023"/>
                    </a:moveTo>
                    <a:lnTo>
                      <a:pt x="26596" y="1704"/>
                    </a:lnTo>
                    <a:cubicBezTo>
                      <a:pt x="26473" y="1723"/>
                      <a:pt x="26351" y="1737"/>
                      <a:pt x="26180" y="1737"/>
                    </a:cubicBezTo>
                    <a:lnTo>
                      <a:pt x="26180" y="1023"/>
                    </a:lnTo>
                    <a:close/>
                    <a:moveTo>
                      <a:pt x="9969" y="1023"/>
                    </a:moveTo>
                    <a:lnTo>
                      <a:pt x="9969" y="1752"/>
                    </a:lnTo>
                    <a:lnTo>
                      <a:pt x="9563" y="1752"/>
                    </a:lnTo>
                    <a:lnTo>
                      <a:pt x="9563" y="1023"/>
                    </a:lnTo>
                    <a:close/>
                    <a:moveTo>
                      <a:pt x="10557" y="1023"/>
                    </a:moveTo>
                    <a:lnTo>
                      <a:pt x="10557" y="1752"/>
                    </a:lnTo>
                    <a:lnTo>
                      <a:pt x="10155" y="1752"/>
                    </a:lnTo>
                    <a:lnTo>
                      <a:pt x="10155" y="1023"/>
                    </a:lnTo>
                    <a:close/>
                    <a:moveTo>
                      <a:pt x="11159" y="1023"/>
                    </a:moveTo>
                    <a:lnTo>
                      <a:pt x="11159" y="1767"/>
                    </a:lnTo>
                    <a:cubicBezTo>
                      <a:pt x="11022" y="1752"/>
                      <a:pt x="10880" y="1752"/>
                      <a:pt x="10743" y="1752"/>
                    </a:cubicBezTo>
                    <a:lnTo>
                      <a:pt x="10743" y="1023"/>
                    </a:lnTo>
                    <a:close/>
                    <a:moveTo>
                      <a:pt x="11751" y="1023"/>
                    </a:moveTo>
                    <a:lnTo>
                      <a:pt x="11751" y="1767"/>
                    </a:lnTo>
                    <a:lnTo>
                      <a:pt x="11345" y="1767"/>
                    </a:lnTo>
                    <a:lnTo>
                      <a:pt x="11345" y="1023"/>
                    </a:lnTo>
                    <a:close/>
                    <a:moveTo>
                      <a:pt x="12338" y="1023"/>
                    </a:moveTo>
                    <a:lnTo>
                      <a:pt x="12338" y="1767"/>
                    </a:lnTo>
                    <a:lnTo>
                      <a:pt x="11937" y="1767"/>
                    </a:lnTo>
                    <a:lnTo>
                      <a:pt x="11937" y="1023"/>
                    </a:lnTo>
                    <a:close/>
                    <a:moveTo>
                      <a:pt x="25994" y="1023"/>
                    </a:moveTo>
                    <a:lnTo>
                      <a:pt x="25994" y="1752"/>
                    </a:lnTo>
                    <a:cubicBezTo>
                      <a:pt x="25886" y="1752"/>
                      <a:pt x="25729" y="1752"/>
                      <a:pt x="25592" y="1767"/>
                    </a:cubicBezTo>
                    <a:lnTo>
                      <a:pt x="25592" y="1023"/>
                    </a:lnTo>
                    <a:close/>
                    <a:moveTo>
                      <a:pt x="12945" y="1023"/>
                    </a:moveTo>
                    <a:lnTo>
                      <a:pt x="12945" y="1782"/>
                    </a:lnTo>
                    <a:cubicBezTo>
                      <a:pt x="12803" y="1782"/>
                      <a:pt x="12666" y="1767"/>
                      <a:pt x="12524" y="1767"/>
                    </a:cubicBezTo>
                    <a:lnTo>
                      <a:pt x="12524" y="1023"/>
                    </a:lnTo>
                    <a:close/>
                    <a:moveTo>
                      <a:pt x="13532" y="1023"/>
                    </a:moveTo>
                    <a:lnTo>
                      <a:pt x="13532" y="1782"/>
                    </a:lnTo>
                    <a:lnTo>
                      <a:pt x="13131" y="1782"/>
                    </a:lnTo>
                    <a:lnTo>
                      <a:pt x="13131" y="1023"/>
                    </a:lnTo>
                    <a:close/>
                    <a:moveTo>
                      <a:pt x="14120" y="1023"/>
                    </a:moveTo>
                    <a:lnTo>
                      <a:pt x="14120" y="1782"/>
                    </a:lnTo>
                    <a:lnTo>
                      <a:pt x="13718" y="1782"/>
                    </a:lnTo>
                    <a:lnTo>
                      <a:pt x="13718" y="1023"/>
                    </a:lnTo>
                    <a:close/>
                    <a:moveTo>
                      <a:pt x="25406" y="1023"/>
                    </a:moveTo>
                    <a:lnTo>
                      <a:pt x="25406" y="1767"/>
                    </a:lnTo>
                    <a:cubicBezTo>
                      <a:pt x="25264" y="1767"/>
                      <a:pt x="25157" y="1782"/>
                      <a:pt x="25000" y="1782"/>
                    </a:cubicBezTo>
                    <a:lnTo>
                      <a:pt x="25000" y="1023"/>
                    </a:lnTo>
                    <a:close/>
                    <a:moveTo>
                      <a:pt x="14726" y="1023"/>
                    </a:moveTo>
                    <a:lnTo>
                      <a:pt x="14726" y="1797"/>
                    </a:lnTo>
                    <a:cubicBezTo>
                      <a:pt x="14585" y="1797"/>
                      <a:pt x="14447" y="1782"/>
                      <a:pt x="14306" y="1782"/>
                    </a:cubicBezTo>
                    <a:lnTo>
                      <a:pt x="14306" y="1023"/>
                    </a:lnTo>
                    <a:close/>
                    <a:moveTo>
                      <a:pt x="15314" y="1023"/>
                    </a:moveTo>
                    <a:lnTo>
                      <a:pt x="15314" y="1797"/>
                    </a:lnTo>
                    <a:lnTo>
                      <a:pt x="14898" y="1797"/>
                    </a:lnTo>
                    <a:lnTo>
                      <a:pt x="14898" y="1023"/>
                    </a:lnTo>
                    <a:close/>
                    <a:moveTo>
                      <a:pt x="15902" y="1023"/>
                    </a:moveTo>
                    <a:lnTo>
                      <a:pt x="15902" y="1797"/>
                    </a:lnTo>
                    <a:lnTo>
                      <a:pt x="15500" y="1797"/>
                    </a:lnTo>
                    <a:lnTo>
                      <a:pt x="15500" y="1023"/>
                    </a:lnTo>
                    <a:close/>
                    <a:moveTo>
                      <a:pt x="16508" y="1023"/>
                    </a:moveTo>
                    <a:lnTo>
                      <a:pt x="16508" y="1797"/>
                    </a:lnTo>
                    <a:lnTo>
                      <a:pt x="16088" y="1797"/>
                    </a:lnTo>
                    <a:lnTo>
                      <a:pt x="16088" y="1023"/>
                    </a:lnTo>
                    <a:close/>
                    <a:moveTo>
                      <a:pt x="17096" y="1023"/>
                    </a:moveTo>
                    <a:lnTo>
                      <a:pt x="17096" y="1797"/>
                    </a:lnTo>
                    <a:lnTo>
                      <a:pt x="16679" y="1797"/>
                    </a:lnTo>
                    <a:lnTo>
                      <a:pt x="16679" y="1023"/>
                    </a:lnTo>
                    <a:close/>
                    <a:moveTo>
                      <a:pt x="24227" y="1023"/>
                    </a:moveTo>
                    <a:lnTo>
                      <a:pt x="24227" y="1797"/>
                    </a:lnTo>
                    <a:lnTo>
                      <a:pt x="23806" y="1797"/>
                    </a:lnTo>
                    <a:lnTo>
                      <a:pt x="23806" y="1023"/>
                    </a:lnTo>
                    <a:close/>
                    <a:moveTo>
                      <a:pt x="24814" y="1023"/>
                    </a:moveTo>
                    <a:lnTo>
                      <a:pt x="24814" y="1782"/>
                    </a:lnTo>
                    <a:cubicBezTo>
                      <a:pt x="24692" y="1782"/>
                      <a:pt x="24535" y="1782"/>
                      <a:pt x="24398" y="1797"/>
                    </a:cubicBezTo>
                    <a:lnTo>
                      <a:pt x="24398" y="1023"/>
                    </a:lnTo>
                    <a:close/>
                    <a:moveTo>
                      <a:pt x="17687" y="1023"/>
                    </a:moveTo>
                    <a:lnTo>
                      <a:pt x="17687" y="1816"/>
                    </a:lnTo>
                    <a:cubicBezTo>
                      <a:pt x="17546" y="1816"/>
                      <a:pt x="17423" y="1797"/>
                      <a:pt x="17282" y="1797"/>
                    </a:cubicBezTo>
                    <a:lnTo>
                      <a:pt x="17282" y="1023"/>
                    </a:lnTo>
                    <a:close/>
                    <a:moveTo>
                      <a:pt x="18275" y="1023"/>
                    </a:moveTo>
                    <a:lnTo>
                      <a:pt x="18275" y="1816"/>
                    </a:lnTo>
                    <a:lnTo>
                      <a:pt x="17873" y="1816"/>
                    </a:lnTo>
                    <a:lnTo>
                      <a:pt x="17873" y="1023"/>
                    </a:lnTo>
                    <a:close/>
                    <a:moveTo>
                      <a:pt x="18878" y="1023"/>
                    </a:moveTo>
                    <a:lnTo>
                      <a:pt x="18878" y="1816"/>
                    </a:lnTo>
                    <a:lnTo>
                      <a:pt x="18461" y="1816"/>
                    </a:lnTo>
                    <a:lnTo>
                      <a:pt x="18461" y="1023"/>
                    </a:lnTo>
                    <a:close/>
                    <a:moveTo>
                      <a:pt x="19469" y="1023"/>
                    </a:moveTo>
                    <a:lnTo>
                      <a:pt x="19469" y="1816"/>
                    </a:lnTo>
                    <a:lnTo>
                      <a:pt x="19064" y="1816"/>
                    </a:lnTo>
                    <a:lnTo>
                      <a:pt x="19064" y="1023"/>
                    </a:lnTo>
                    <a:close/>
                    <a:moveTo>
                      <a:pt x="20057" y="1023"/>
                    </a:moveTo>
                    <a:lnTo>
                      <a:pt x="20057" y="1816"/>
                    </a:lnTo>
                    <a:lnTo>
                      <a:pt x="19655" y="1816"/>
                    </a:lnTo>
                    <a:lnTo>
                      <a:pt x="19655" y="1023"/>
                    </a:lnTo>
                    <a:close/>
                    <a:moveTo>
                      <a:pt x="20663" y="1023"/>
                    </a:moveTo>
                    <a:lnTo>
                      <a:pt x="20663" y="1816"/>
                    </a:lnTo>
                    <a:lnTo>
                      <a:pt x="20243" y="1816"/>
                    </a:lnTo>
                    <a:lnTo>
                      <a:pt x="20243" y="1023"/>
                    </a:lnTo>
                    <a:close/>
                    <a:moveTo>
                      <a:pt x="21251" y="1023"/>
                    </a:moveTo>
                    <a:lnTo>
                      <a:pt x="21251" y="1816"/>
                    </a:lnTo>
                    <a:lnTo>
                      <a:pt x="20849" y="1816"/>
                    </a:lnTo>
                    <a:lnTo>
                      <a:pt x="20849" y="1023"/>
                    </a:lnTo>
                    <a:close/>
                    <a:moveTo>
                      <a:pt x="21839" y="1023"/>
                    </a:moveTo>
                    <a:lnTo>
                      <a:pt x="21839" y="1816"/>
                    </a:lnTo>
                    <a:lnTo>
                      <a:pt x="21437" y="1816"/>
                    </a:lnTo>
                    <a:lnTo>
                      <a:pt x="21437" y="1023"/>
                    </a:lnTo>
                    <a:close/>
                    <a:moveTo>
                      <a:pt x="22445" y="1023"/>
                    </a:moveTo>
                    <a:lnTo>
                      <a:pt x="22445" y="1816"/>
                    </a:lnTo>
                    <a:lnTo>
                      <a:pt x="22025" y="1816"/>
                    </a:lnTo>
                    <a:lnTo>
                      <a:pt x="22025" y="1023"/>
                    </a:lnTo>
                    <a:close/>
                    <a:moveTo>
                      <a:pt x="23033" y="1023"/>
                    </a:moveTo>
                    <a:lnTo>
                      <a:pt x="23033" y="1816"/>
                    </a:lnTo>
                    <a:lnTo>
                      <a:pt x="22616" y="1816"/>
                    </a:lnTo>
                    <a:lnTo>
                      <a:pt x="22616" y="1023"/>
                    </a:lnTo>
                    <a:close/>
                    <a:moveTo>
                      <a:pt x="23620" y="1023"/>
                    </a:moveTo>
                    <a:lnTo>
                      <a:pt x="23620" y="1797"/>
                    </a:lnTo>
                    <a:cubicBezTo>
                      <a:pt x="23483" y="1797"/>
                      <a:pt x="23360" y="1797"/>
                      <a:pt x="23219" y="1816"/>
                    </a:cubicBezTo>
                    <a:lnTo>
                      <a:pt x="23219" y="1023"/>
                    </a:lnTo>
                    <a:close/>
                    <a:moveTo>
                      <a:pt x="28489" y="0"/>
                    </a:moveTo>
                    <a:cubicBezTo>
                      <a:pt x="28489" y="0"/>
                      <a:pt x="28411" y="387"/>
                      <a:pt x="28132" y="793"/>
                    </a:cubicBezTo>
                    <a:lnTo>
                      <a:pt x="7551" y="793"/>
                    </a:lnTo>
                    <a:cubicBezTo>
                      <a:pt x="7532" y="793"/>
                      <a:pt x="7532" y="774"/>
                      <a:pt x="7532" y="774"/>
                    </a:cubicBezTo>
                    <a:cubicBezTo>
                      <a:pt x="4464" y="744"/>
                      <a:pt x="1209" y="714"/>
                      <a:pt x="0" y="714"/>
                    </a:cubicBezTo>
                    <a:cubicBezTo>
                      <a:pt x="186" y="2466"/>
                      <a:pt x="2946" y="4650"/>
                      <a:pt x="2946" y="4650"/>
                    </a:cubicBezTo>
                    <a:lnTo>
                      <a:pt x="35572" y="4650"/>
                    </a:lnTo>
                    <a:cubicBezTo>
                      <a:pt x="34393" y="2976"/>
                      <a:pt x="35587" y="1938"/>
                      <a:pt x="36346" y="1704"/>
                    </a:cubicBezTo>
                    <a:cubicBezTo>
                      <a:pt x="37123" y="1458"/>
                      <a:pt x="37030" y="49"/>
                      <a:pt x="37030" y="49"/>
                    </a:cubicBezTo>
                    <a:lnTo>
                      <a:pt x="2848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1798577" y="4576815"/>
                <a:ext cx="6789087" cy="153921"/>
              </a:xfrm>
              <a:custGeom>
                <a:avLst/>
                <a:gdLst/>
                <a:ahLst/>
                <a:cxnLst/>
                <a:rect l="l" t="t" r="r" b="b"/>
                <a:pathLst>
                  <a:path w="33478" h="759" extrusionOk="0">
                    <a:moveTo>
                      <a:pt x="0" y="0"/>
                    </a:moveTo>
                    <a:cubicBezTo>
                      <a:pt x="480" y="450"/>
                      <a:pt x="852" y="759"/>
                      <a:pt x="852" y="759"/>
                    </a:cubicBezTo>
                    <a:lnTo>
                      <a:pt x="33478" y="759"/>
                    </a:lnTo>
                    <a:cubicBezTo>
                      <a:pt x="33292" y="480"/>
                      <a:pt x="33169" y="231"/>
                      <a:pt x="3309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3" name="Google Shape;483;p1"/>
            <p:cNvGrpSpPr/>
            <p:nvPr/>
          </p:nvGrpSpPr>
          <p:grpSpPr>
            <a:xfrm>
              <a:off x="4309542" y="2890927"/>
              <a:ext cx="1736701" cy="1124382"/>
              <a:chOff x="315678" y="1936884"/>
              <a:chExt cx="2950060" cy="1909939"/>
            </a:xfrm>
          </p:grpSpPr>
          <p:grpSp>
            <p:nvGrpSpPr>
              <p:cNvPr id="484" name="Google Shape;484;p1"/>
              <p:cNvGrpSpPr/>
              <p:nvPr/>
            </p:nvGrpSpPr>
            <p:grpSpPr>
              <a:xfrm>
                <a:off x="351521" y="1936884"/>
                <a:ext cx="2914217" cy="1850512"/>
                <a:chOff x="3294275" y="534120"/>
                <a:chExt cx="5292802" cy="3360901"/>
              </a:xfrm>
            </p:grpSpPr>
            <p:sp>
              <p:nvSpPr>
                <p:cNvPr id="485" name="Google Shape;485;p1"/>
                <p:cNvSpPr/>
                <p:nvPr/>
              </p:nvSpPr>
              <p:spPr>
                <a:xfrm>
                  <a:off x="3294275" y="2496425"/>
                  <a:ext cx="1794002" cy="585401"/>
                </a:xfrm>
                <a:custGeom>
                  <a:avLst/>
                  <a:gdLst/>
                  <a:ahLst/>
                  <a:cxnLst/>
                  <a:rect l="l" t="t" r="r" b="b"/>
                  <a:pathLst>
                    <a:path w="3799" h="1284" extrusionOk="0">
                      <a:moveTo>
                        <a:pt x="1708" y="0"/>
                      </a:moveTo>
                      <a:lnTo>
                        <a:pt x="0" y="1239"/>
                      </a:lnTo>
                      <a:lnTo>
                        <a:pt x="19" y="1283"/>
                      </a:lnTo>
                      <a:lnTo>
                        <a:pt x="1722" y="45"/>
                      </a:lnTo>
                      <a:lnTo>
                        <a:pt x="3768" y="1269"/>
                      </a:lnTo>
                      <a:lnTo>
                        <a:pt x="3798" y="1239"/>
                      </a:lnTo>
                      <a:lnTo>
                        <a:pt x="172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3749032" y="2503264"/>
                  <a:ext cx="922737" cy="571724"/>
                </a:xfrm>
                <a:custGeom>
                  <a:avLst/>
                  <a:gdLst/>
                  <a:ahLst/>
                  <a:cxnLst/>
                  <a:rect l="l" t="t" r="r" b="b"/>
                  <a:pathLst>
                    <a:path w="1954" h="1254" extrusionOk="0">
                      <a:moveTo>
                        <a:pt x="730" y="0"/>
                      </a:moveTo>
                      <a:lnTo>
                        <a:pt x="1" y="1239"/>
                      </a:lnTo>
                      <a:lnTo>
                        <a:pt x="30" y="1254"/>
                      </a:lnTo>
                      <a:lnTo>
                        <a:pt x="745" y="60"/>
                      </a:lnTo>
                      <a:lnTo>
                        <a:pt x="1920" y="1254"/>
                      </a:lnTo>
                      <a:lnTo>
                        <a:pt x="1953" y="1224"/>
                      </a:lnTo>
                      <a:lnTo>
                        <a:pt x="7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4137204" y="587011"/>
                  <a:ext cx="3564902" cy="1764270"/>
                </a:xfrm>
                <a:custGeom>
                  <a:avLst/>
                  <a:gdLst/>
                  <a:ahLst/>
                  <a:cxnLst/>
                  <a:rect l="l" t="t" r="r" b="b"/>
                  <a:pathLst>
                    <a:path w="7549" h="3736" extrusionOk="0">
                      <a:moveTo>
                        <a:pt x="231" y="45"/>
                      </a:moveTo>
                      <a:lnTo>
                        <a:pt x="7098" y="2679"/>
                      </a:lnTo>
                      <a:lnTo>
                        <a:pt x="7515" y="3162"/>
                      </a:lnTo>
                      <a:lnTo>
                        <a:pt x="7176" y="3687"/>
                      </a:lnTo>
                      <a:lnTo>
                        <a:pt x="6540" y="3702"/>
                      </a:lnTo>
                      <a:lnTo>
                        <a:pt x="30" y="540"/>
                      </a:lnTo>
                      <a:lnTo>
                        <a:pt x="231" y="45"/>
                      </a:lnTo>
                      <a:close/>
                      <a:moveTo>
                        <a:pt x="231" y="0"/>
                      </a:moveTo>
                      <a:cubicBezTo>
                        <a:pt x="216" y="0"/>
                        <a:pt x="216" y="0"/>
                        <a:pt x="216" y="15"/>
                      </a:cubicBezTo>
                      <a:lnTo>
                        <a:pt x="1" y="540"/>
                      </a:lnTo>
                      <a:cubicBezTo>
                        <a:pt x="1" y="540"/>
                        <a:pt x="1" y="558"/>
                        <a:pt x="16" y="558"/>
                      </a:cubicBezTo>
                      <a:lnTo>
                        <a:pt x="6540" y="3735"/>
                      </a:lnTo>
                      <a:lnTo>
                        <a:pt x="7176" y="3720"/>
                      </a:lnTo>
                      <a:lnTo>
                        <a:pt x="7191" y="3702"/>
                      </a:lnTo>
                      <a:lnTo>
                        <a:pt x="7548" y="3162"/>
                      </a:lnTo>
                      <a:lnTo>
                        <a:pt x="7548" y="3144"/>
                      </a:lnTo>
                      <a:lnTo>
                        <a:pt x="7113" y="2649"/>
                      </a:lnTo>
                      <a:lnTo>
                        <a:pt x="23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3924698" y="534120"/>
                  <a:ext cx="329148" cy="316870"/>
                </a:xfrm>
                <a:custGeom>
                  <a:avLst/>
                  <a:gdLst/>
                  <a:ahLst/>
                  <a:cxnLst/>
                  <a:rect l="l" t="t" r="r" b="b"/>
                  <a:pathLst>
                    <a:path w="697" h="671" extrusionOk="0">
                      <a:moveTo>
                        <a:pt x="201" y="34"/>
                      </a:moveTo>
                      <a:lnTo>
                        <a:pt x="661" y="141"/>
                      </a:lnTo>
                      <a:lnTo>
                        <a:pt x="661" y="141"/>
                      </a:lnTo>
                      <a:lnTo>
                        <a:pt x="466" y="637"/>
                      </a:lnTo>
                      <a:lnTo>
                        <a:pt x="30" y="529"/>
                      </a:lnTo>
                      <a:lnTo>
                        <a:pt x="201" y="34"/>
                      </a:lnTo>
                      <a:close/>
                      <a:moveTo>
                        <a:pt x="201" y="1"/>
                      </a:moveTo>
                      <a:cubicBezTo>
                        <a:pt x="187" y="1"/>
                        <a:pt x="172" y="1"/>
                        <a:pt x="172" y="19"/>
                      </a:cubicBezTo>
                      <a:lnTo>
                        <a:pt x="1" y="529"/>
                      </a:lnTo>
                      <a:lnTo>
                        <a:pt x="1" y="544"/>
                      </a:lnTo>
                      <a:lnTo>
                        <a:pt x="15" y="559"/>
                      </a:lnTo>
                      <a:lnTo>
                        <a:pt x="466" y="670"/>
                      </a:lnTo>
                      <a:lnTo>
                        <a:pt x="480" y="670"/>
                      </a:lnTo>
                      <a:lnTo>
                        <a:pt x="696" y="142"/>
                      </a:lnTo>
                      <a:lnTo>
                        <a:pt x="696" y="127"/>
                      </a:lnTo>
                      <a:lnTo>
                        <a:pt x="681" y="112"/>
                      </a:lnTo>
                      <a:lnTo>
                        <a:pt x="2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7343210" y="2048581"/>
                  <a:ext cx="527486" cy="383455"/>
                </a:xfrm>
                <a:custGeom>
                  <a:avLst/>
                  <a:gdLst/>
                  <a:ahLst/>
                  <a:cxnLst/>
                  <a:rect l="l" t="t" r="r" b="b"/>
                  <a:pathLst>
                    <a:path w="1117" h="812" extrusionOk="0">
                      <a:moveTo>
                        <a:pt x="541" y="1"/>
                      </a:moveTo>
                      <a:cubicBezTo>
                        <a:pt x="521" y="1"/>
                        <a:pt x="501" y="2"/>
                        <a:pt x="480" y="4"/>
                      </a:cubicBezTo>
                      <a:cubicBezTo>
                        <a:pt x="45" y="49"/>
                        <a:pt x="0" y="763"/>
                        <a:pt x="0" y="763"/>
                      </a:cubicBezTo>
                      <a:cubicBezTo>
                        <a:pt x="0" y="763"/>
                        <a:pt x="588" y="811"/>
                        <a:pt x="1116" y="811"/>
                      </a:cubicBezTo>
                      <a:cubicBezTo>
                        <a:pt x="1084" y="440"/>
                        <a:pt x="928" y="1"/>
                        <a:pt x="5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4144288" y="681930"/>
                  <a:ext cx="3351924" cy="1486596"/>
                </a:xfrm>
                <a:custGeom>
                  <a:avLst/>
                  <a:gdLst/>
                  <a:ahLst/>
                  <a:cxnLst/>
                  <a:rect l="l" t="t" r="r" b="b"/>
                  <a:pathLst>
                    <a:path w="7098" h="3148" extrusionOk="0">
                      <a:moveTo>
                        <a:pt x="730" y="0"/>
                      </a:moveTo>
                      <a:lnTo>
                        <a:pt x="1" y="324"/>
                      </a:lnTo>
                      <a:lnTo>
                        <a:pt x="15" y="357"/>
                      </a:lnTo>
                      <a:lnTo>
                        <a:pt x="730" y="45"/>
                      </a:lnTo>
                      <a:lnTo>
                        <a:pt x="1009" y="852"/>
                      </a:lnTo>
                      <a:lnTo>
                        <a:pt x="1038" y="852"/>
                      </a:lnTo>
                      <a:lnTo>
                        <a:pt x="1894" y="491"/>
                      </a:lnTo>
                      <a:lnTo>
                        <a:pt x="1894" y="491"/>
                      </a:lnTo>
                      <a:cubicBezTo>
                        <a:pt x="1910" y="540"/>
                        <a:pt x="1978" y="741"/>
                        <a:pt x="2046" y="945"/>
                      </a:cubicBezTo>
                      <a:cubicBezTo>
                        <a:pt x="2091" y="1068"/>
                        <a:pt x="2125" y="1194"/>
                        <a:pt x="2169" y="1287"/>
                      </a:cubicBezTo>
                      <a:cubicBezTo>
                        <a:pt x="2184" y="1332"/>
                        <a:pt x="2184" y="1362"/>
                        <a:pt x="2199" y="1395"/>
                      </a:cubicBezTo>
                      <a:cubicBezTo>
                        <a:pt x="2218" y="1410"/>
                        <a:pt x="2218" y="1425"/>
                        <a:pt x="2218" y="1425"/>
                      </a:cubicBezTo>
                      <a:lnTo>
                        <a:pt x="2218" y="1440"/>
                      </a:lnTo>
                      <a:lnTo>
                        <a:pt x="2262" y="1440"/>
                      </a:lnTo>
                      <a:cubicBezTo>
                        <a:pt x="2340" y="1425"/>
                        <a:pt x="2604" y="1317"/>
                        <a:pt x="2850" y="1209"/>
                      </a:cubicBezTo>
                      <a:lnTo>
                        <a:pt x="3294" y="1032"/>
                      </a:lnTo>
                      <a:lnTo>
                        <a:pt x="3720" y="2169"/>
                      </a:lnTo>
                      <a:cubicBezTo>
                        <a:pt x="3735" y="2169"/>
                        <a:pt x="3735" y="2184"/>
                        <a:pt x="3750" y="2184"/>
                      </a:cubicBezTo>
                      <a:lnTo>
                        <a:pt x="5115" y="1734"/>
                      </a:lnTo>
                      <a:lnTo>
                        <a:pt x="5718" y="3129"/>
                      </a:lnTo>
                      <a:lnTo>
                        <a:pt x="5718" y="3147"/>
                      </a:lnTo>
                      <a:lnTo>
                        <a:pt x="5733" y="3147"/>
                      </a:lnTo>
                      <a:lnTo>
                        <a:pt x="7098" y="2478"/>
                      </a:lnTo>
                      <a:lnTo>
                        <a:pt x="7083" y="2448"/>
                      </a:lnTo>
                      <a:lnTo>
                        <a:pt x="5733" y="3099"/>
                      </a:lnTo>
                      <a:lnTo>
                        <a:pt x="5145" y="1704"/>
                      </a:lnTo>
                      <a:cubicBezTo>
                        <a:pt x="5130" y="1689"/>
                        <a:pt x="5130" y="1689"/>
                        <a:pt x="5115" y="1689"/>
                      </a:cubicBezTo>
                      <a:lnTo>
                        <a:pt x="3750" y="2139"/>
                      </a:lnTo>
                      <a:lnTo>
                        <a:pt x="3315" y="1008"/>
                      </a:lnTo>
                      <a:lnTo>
                        <a:pt x="3315" y="990"/>
                      </a:lnTo>
                      <a:lnTo>
                        <a:pt x="3300" y="990"/>
                      </a:lnTo>
                      <a:cubicBezTo>
                        <a:pt x="3300" y="990"/>
                        <a:pt x="3240" y="1023"/>
                        <a:pt x="3129" y="1053"/>
                      </a:cubicBezTo>
                      <a:cubicBezTo>
                        <a:pt x="2991" y="1116"/>
                        <a:pt x="2775" y="1209"/>
                        <a:pt x="2590" y="1287"/>
                      </a:cubicBezTo>
                      <a:cubicBezTo>
                        <a:pt x="2497" y="1317"/>
                        <a:pt x="2418" y="1347"/>
                        <a:pt x="2355" y="1380"/>
                      </a:cubicBezTo>
                      <a:cubicBezTo>
                        <a:pt x="2325" y="1395"/>
                        <a:pt x="2292" y="1395"/>
                        <a:pt x="2277" y="1410"/>
                      </a:cubicBezTo>
                      <a:lnTo>
                        <a:pt x="2247" y="1410"/>
                      </a:lnTo>
                      <a:cubicBezTo>
                        <a:pt x="2218" y="1332"/>
                        <a:pt x="2139" y="1101"/>
                        <a:pt x="2061" y="882"/>
                      </a:cubicBezTo>
                      <a:cubicBezTo>
                        <a:pt x="2032" y="774"/>
                        <a:pt x="1998" y="666"/>
                        <a:pt x="1968" y="588"/>
                      </a:cubicBezTo>
                      <a:cubicBezTo>
                        <a:pt x="1939" y="510"/>
                        <a:pt x="1920" y="465"/>
                        <a:pt x="1920" y="465"/>
                      </a:cubicBezTo>
                      <a:lnTo>
                        <a:pt x="1920" y="450"/>
                      </a:lnTo>
                      <a:lnTo>
                        <a:pt x="1905" y="450"/>
                      </a:lnTo>
                      <a:lnTo>
                        <a:pt x="1038" y="822"/>
                      </a:lnTo>
                      <a:lnTo>
                        <a:pt x="759" y="15"/>
                      </a:lnTo>
                      <a:lnTo>
                        <a:pt x="74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4239207" y="594094"/>
                  <a:ext cx="2993498" cy="1750103"/>
                </a:xfrm>
                <a:custGeom>
                  <a:avLst/>
                  <a:gdLst/>
                  <a:ahLst/>
                  <a:cxnLst/>
                  <a:rect l="l" t="t" r="r" b="b"/>
                  <a:pathLst>
                    <a:path w="6339" h="3706" extrusionOk="0">
                      <a:moveTo>
                        <a:pt x="30" y="0"/>
                      </a:moveTo>
                      <a:lnTo>
                        <a:pt x="0" y="15"/>
                      </a:lnTo>
                      <a:lnTo>
                        <a:pt x="265" y="774"/>
                      </a:lnTo>
                      <a:lnTo>
                        <a:pt x="294" y="774"/>
                      </a:lnTo>
                      <a:lnTo>
                        <a:pt x="1116" y="450"/>
                      </a:lnTo>
                      <a:lnTo>
                        <a:pt x="1410" y="1332"/>
                      </a:lnTo>
                      <a:lnTo>
                        <a:pt x="1425" y="1332"/>
                      </a:lnTo>
                      <a:lnTo>
                        <a:pt x="2340" y="930"/>
                      </a:lnTo>
                      <a:lnTo>
                        <a:pt x="2775" y="1983"/>
                      </a:lnTo>
                      <a:lnTo>
                        <a:pt x="2775" y="1998"/>
                      </a:lnTo>
                      <a:lnTo>
                        <a:pt x="2790" y="1998"/>
                      </a:lnTo>
                      <a:lnTo>
                        <a:pt x="3921" y="1533"/>
                      </a:lnTo>
                      <a:lnTo>
                        <a:pt x="4494" y="2820"/>
                      </a:lnTo>
                      <a:cubicBezTo>
                        <a:pt x="4494" y="2835"/>
                        <a:pt x="4494" y="2835"/>
                        <a:pt x="4509" y="2835"/>
                      </a:cubicBezTo>
                      <a:lnTo>
                        <a:pt x="5844" y="2277"/>
                      </a:lnTo>
                      <a:lnTo>
                        <a:pt x="6309" y="3705"/>
                      </a:lnTo>
                      <a:lnTo>
                        <a:pt x="6339" y="3705"/>
                      </a:lnTo>
                      <a:lnTo>
                        <a:pt x="5874" y="2247"/>
                      </a:lnTo>
                      <a:lnTo>
                        <a:pt x="5859" y="2232"/>
                      </a:lnTo>
                      <a:lnTo>
                        <a:pt x="5844" y="2232"/>
                      </a:lnTo>
                      <a:lnTo>
                        <a:pt x="4509" y="2790"/>
                      </a:lnTo>
                      <a:lnTo>
                        <a:pt x="3936" y="1503"/>
                      </a:lnTo>
                      <a:cubicBezTo>
                        <a:pt x="3936" y="1503"/>
                        <a:pt x="3929" y="1496"/>
                        <a:pt x="3925" y="1496"/>
                      </a:cubicBezTo>
                      <a:cubicBezTo>
                        <a:pt x="3923" y="1496"/>
                        <a:pt x="3921" y="1498"/>
                        <a:pt x="3921" y="1503"/>
                      </a:cubicBezTo>
                      <a:lnTo>
                        <a:pt x="2790" y="1968"/>
                      </a:lnTo>
                      <a:lnTo>
                        <a:pt x="2355" y="897"/>
                      </a:lnTo>
                      <a:lnTo>
                        <a:pt x="2355" y="882"/>
                      </a:lnTo>
                      <a:lnTo>
                        <a:pt x="2340" y="882"/>
                      </a:lnTo>
                      <a:lnTo>
                        <a:pt x="1440" y="1302"/>
                      </a:lnTo>
                      <a:lnTo>
                        <a:pt x="1131" y="417"/>
                      </a:lnTo>
                      <a:lnTo>
                        <a:pt x="1116" y="417"/>
                      </a:lnTo>
                      <a:lnTo>
                        <a:pt x="294" y="744"/>
                      </a:lnTo>
                      <a:lnTo>
                        <a:pt x="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7123621" y="2350811"/>
                  <a:ext cx="980360" cy="871746"/>
                </a:xfrm>
                <a:custGeom>
                  <a:avLst/>
                  <a:gdLst/>
                  <a:ahLst/>
                  <a:cxnLst/>
                  <a:rect l="l" t="t" r="r" b="b"/>
                  <a:pathLst>
                    <a:path w="2076" h="1846" extrusionOk="0">
                      <a:moveTo>
                        <a:pt x="0" y="0"/>
                      </a:moveTo>
                      <a:lnTo>
                        <a:pt x="0" y="1845"/>
                      </a:lnTo>
                      <a:lnTo>
                        <a:pt x="2076" y="1845"/>
                      </a:lnTo>
                      <a:lnTo>
                        <a:pt x="207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6404878" y="3222086"/>
                  <a:ext cx="2182198" cy="672935"/>
                </a:xfrm>
                <a:custGeom>
                  <a:avLst/>
                  <a:gdLst/>
                  <a:ahLst/>
                  <a:cxnLst/>
                  <a:rect l="l" t="t" r="r" b="b"/>
                  <a:pathLst>
                    <a:path w="4621" h="1425" extrusionOk="0">
                      <a:moveTo>
                        <a:pt x="1" y="0"/>
                      </a:moveTo>
                      <a:lnTo>
                        <a:pt x="1" y="1425"/>
                      </a:lnTo>
                      <a:lnTo>
                        <a:pt x="4621" y="1425"/>
                      </a:lnTo>
                      <a:lnTo>
                        <a:pt x="462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7613801" y="2350811"/>
                  <a:ext cx="490180" cy="871746"/>
                </a:xfrm>
                <a:custGeom>
                  <a:avLst/>
                  <a:gdLst/>
                  <a:ahLst/>
                  <a:cxnLst/>
                  <a:rect l="l" t="t" r="r" b="b"/>
                  <a:pathLst>
                    <a:path w="1038" h="1846" extrusionOk="0">
                      <a:moveTo>
                        <a:pt x="0" y="0"/>
                      </a:moveTo>
                      <a:lnTo>
                        <a:pt x="0" y="1845"/>
                      </a:lnTo>
                      <a:lnTo>
                        <a:pt x="1038" y="1845"/>
                      </a:lnTo>
                      <a:lnTo>
                        <a:pt x="103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7276153" y="2628014"/>
                  <a:ext cx="673407" cy="402816"/>
                </a:xfrm>
                <a:custGeom>
                  <a:avLst/>
                  <a:gdLst/>
                  <a:ahLst/>
                  <a:cxnLst/>
                  <a:rect l="l" t="t" r="r" b="b"/>
                  <a:pathLst>
                    <a:path w="1426" h="853" extrusionOk="0">
                      <a:moveTo>
                        <a:pt x="1" y="1"/>
                      </a:moveTo>
                      <a:lnTo>
                        <a:pt x="1" y="853"/>
                      </a:lnTo>
                      <a:lnTo>
                        <a:pt x="1426" y="853"/>
                      </a:lnTo>
                      <a:lnTo>
                        <a:pt x="142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7613801" y="2628014"/>
                  <a:ext cx="335759" cy="402816"/>
                </a:xfrm>
                <a:custGeom>
                  <a:avLst/>
                  <a:gdLst/>
                  <a:ahLst/>
                  <a:cxnLst/>
                  <a:rect l="l" t="t" r="r" b="b"/>
                  <a:pathLst>
                    <a:path w="711" h="853" extrusionOk="0">
                      <a:moveTo>
                        <a:pt x="0" y="1"/>
                      </a:moveTo>
                      <a:lnTo>
                        <a:pt x="0" y="853"/>
                      </a:lnTo>
                      <a:lnTo>
                        <a:pt x="711" y="853"/>
                      </a:lnTo>
                      <a:lnTo>
                        <a:pt x="7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7327154" y="3222086"/>
                  <a:ext cx="1259923" cy="672935"/>
                </a:xfrm>
                <a:custGeom>
                  <a:avLst/>
                  <a:gdLst/>
                  <a:ahLst/>
                  <a:cxnLst/>
                  <a:rect l="l" t="t" r="r" b="b"/>
                  <a:pathLst>
                    <a:path w="2668" h="1425" extrusionOk="0">
                      <a:moveTo>
                        <a:pt x="1" y="0"/>
                      </a:moveTo>
                      <a:lnTo>
                        <a:pt x="1" y="1425"/>
                      </a:lnTo>
                      <a:lnTo>
                        <a:pt x="2668" y="1425"/>
                      </a:lnTo>
                      <a:lnTo>
                        <a:pt x="26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3961532" y="783933"/>
                  <a:ext cx="278146" cy="1208922"/>
                </a:xfrm>
                <a:custGeom>
                  <a:avLst/>
                  <a:gdLst/>
                  <a:ahLst/>
                  <a:cxnLst/>
                  <a:rect l="l" t="t" r="r" b="b"/>
                  <a:pathLst>
                    <a:path w="589" h="2560" extrusionOk="0">
                      <a:moveTo>
                        <a:pt x="45" y="0"/>
                      </a:moveTo>
                      <a:lnTo>
                        <a:pt x="1" y="15"/>
                      </a:lnTo>
                      <a:lnTo>
                        <a:pt x="187" y="2541"/>
                      </a:lnTo>
                      <a:cubicBezTo>
                        <a:pt x="187" y="2559"/>
                        <a:pt x="187" y="2559"/>
                        <a:pt x="202" y="2559"/>
                      </a:cubicBezTo>
                      <a:lnTo>
                        <a:pt x="402" y="2559"/>
                      </a:lnTo>
                      <a:cubicBezTo>
                        <a:pt x="417" y="2559"/>
                        <a:pt x="432" y="2559"/>
                        <a:pt x="432" y="2541"/>
                      </a:cubicBezTo>
                      <a:lnTo>
                        <a:pt x="588" y="216"/>
                      </a:lnTo>
                      <a:lnTo>
                        <a:pt x="540" y="216"/>
                      </a:lnTo>
                      <a:lnTo>
                        <a:pt x="388" y="2511"/>
                      </a:lnTo>
                      <a:lnTo>
                        <a:pt x="231" y="2511"/>
                      </a:lnTo>
                      <a:lnTo>
                        <a:pt x="4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3982783" y="2225669"/>
                  <a:ext cx="242729" cy="330565"/>
                </a:xfrm>
                <a:custGeom>
                  <a:avLst/>
                  <a:gdLst/>
                  <a:ahLst/>
                  <a:cxnLst/>
                  <a:rect l="l" t="t" r="r" b="b"/>
                  <a:pathLst>
                    <a:path w="514" h="700" extrusionOk="0">
                      <a:moveTo>
                        <a:pt x="157" y="1"/>
                      </a:moveTo>
                      <a:cubicBezTo>
                        <a:pt x="157" y="1"/>
                        <a:pt x="171" y="94"/>
                        <a:pt x="157" y="172"/>
                      </a:cubicBezTo>
                      <a:cubicBezTo>
                        <a:pt x="142" y="250"/>
                        <a:pt x="30" y="295"/>
                        <a:pt x="15" y="418"/>
                      </a:cubicBezTo>
                      <a:cubicBezTo>
                        <a:pt x="0" y="544"/>
                        <a:pt x="78" y="652"/>
                        <a:pt x="171" y="682"/>
                      </a:cubicBezTo>
                      <a:cubicBezTo>
                        <a:pt x="199" y="694"/>
                        <a:pt x="232" y="700"/>
                        <a:pt x="266" y="700"/>
                      </a:cubicBezTo>
                      <a:cubicBezTo>
                        <a:pt x="369" y="700"/>
                        <a:pt x="484" y="647"/>
                        <a:pt x="495" y="544"/>
                      </a:cubicBezTo>
                      <a:cubicBezTo>
                        <a:pt x="514" y="388"/>
                        <a:pt x="450" y="358"/>
                        <a:pt x="450" y="358"/>
                      </a:cubicBezTo>
                      <a:cubicBezTo>
                        <a:pt x="450" y="358"/>
                        <a:pt x="405" y="545"/>
                        <a:pt x="306" y="545"/>
                      </a:cubicBezTo>
                      <a:cubicBezTo>
                        <a:pt x="302" y="545"/>
                        <a:pt x="298" y="545"/>
                        <a:pt x="294" y="544"/>
                      </a:cubicBezTo>
                      <a:cubicBezTo>
                        <a:pt x="171" y="544"/>
                        <a:pt x="123" y="403"/>
                        <a:pt x="201" y="325"/>
                      </a:cubicBezTo>
                      <a:cubicBezTo>
                        <a:pt x="279" y="265"/>
                        <a:pt x="343" y="157"/>
                        <a:pt x="3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3996950" y="1888493"/>
                  <a:ext cx="212978" cy="358899"/>
                </a:xfrm>
                <a:custGeom>
                  <a:avLst/>
                  <a:gdLst/>
                  <a:ahLst/>
                  <a:cxnLst/>
                  <a:rect l="l" t="t" r="r" b="b"/>
                  <a:pathLst>
                    <a:path w="451" h="760" extrusionOk="0">
                      <a:moveTo>
                        <a:pt x="0" y="1"/>
                      </a:moveTo>
                      <a:lnTo>
                        <a:pt x="34" y="760"/>
                      </a:lnTo>
                      <a:lnTo>
                        <a:pt x="420" y="760"/>
                      </a:lnTo>
                      <a:lnTo>
                        <a:pt x="45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3996950" y="1904549"/>
                  <a:ext cx="212978" cy="321592"/>
                </a:xfrm>
                <a:custGeom>
                  <a:avLst/>
                  <a:gdLst/>
                  <a:ahLst/>
                  <a:cxnLst/>
                  <a:rect l="l" t="t" r="r" b="b"/>
                  <a:pathLst>
                    <a:path w="451" h="681" extrusionOk="0">
                      <a:moveTo>
                        <a:pt x="450" y="0"/>
                      </a:moveTo>
                      <a:lnTo>
                        <a:pt x="0" y="153"/>
                      </a:lnTo>
                      <a:lnTo>
                        <a:pt x="19" y="339"/>
                      </a:lnTo>
                      <a:lnTo>
                        <a:pt x="435" y="201"/>
                      </a:lnTo>
                      <a:lnTo>
                        <a:pt x="450" y="0"/>
                      </a:lnTo>
                      <a:close/>
                      <a:moveTo>
                        <a:pt x="435" y="354"/>
                      </a:moveTo>
                      <a:lnTo>
                        <a:pt x="19" y="495"/>
                      </a:lnTo>
                      <a:lnTo>
                        <a:pt x="34" y="681"/>
                      </a:lnTo>
                      <a:lnTo>
                        <a:pt x="420" y="558"/>
                      </a:lnTo>
                      <a:lnTo>
                        <a:pt x="435" y="35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1"/>
              <p:cNvGrpSpPr/>
              <p:nvPr/>
            </p:nvGrpSpPr>
            <p:grpSpPr>
              <a:xfrm>
                <a:off x="315678" y="3322089"/>
                <a:ext cx="1064621" cy="524734"/>
                <a:chOff x="5770418" y="419971"/>
                <a:chExt cx="627651" cy="309358"/>
              </a:xfrm>
            </p:grpSpPr>
            <p:sp>
              <p:nvSpPr>
                <p:cNvPr id="503" name="Google Shape;503;p1"/>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506" name="Google Shape;506;p1"/>
          <p:cNvGrpSpPr/>
          <p:nvPr/>
        </p:nvGrpSpPr>
        <p:grpSpPr>
          <a:xfrm>
            <a:off x="-1090650" y="2249362"/>
            <a:ext cx="1090648" cy="557353"/>
            <a:chOff x="6505200" y="2955549"/>
            <a:chExt cx="1090648" cy="557353"/>
          </a:xfrm>
        </p:grpSpPr>
        <p:sp>
          <p:nvSpPr>
            <p:cNvPr id="507" name="Google Shape;507;p1"/>
            <p:cNvSpPr/>
            <p:nvPr/>
          </p:nvSpPr>
          <p:spPr>
            <a:xfrm>
              <a:off x="6505200" y="308187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7166767" y="295554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6804347" y="325913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0" name="Google Shape;510;p1"/>
          <p:cNvGrpSpPr/>
          <p:nvPr/>
        </p:nvGrpSpPr>
        <p:grpSpPr>
          <a:xfrm>
            <a:off x="62500" y="4691024"/>
            <a:ext cx="9018344" cy="390052"/>
            <a:chOff x="62500" y="4683850"/>
            <a:chExt cx="9018344" cy="390052"/>
          </a:xfrm>
        </p:grpSpPr>
        <p:sp>
          <p:nvSpPr>
            <p:cNvPr id="511" name="Google Shape;511;p1"/>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3" name="Google Shape;513;p1"/>
          <p:cNvSpPr txBox="1"/>
          <p:nvPr/>
        </p:nvSpPr>
        <p:spPr>
          <a:xfrm>
            <a:off x="2878931" y="2249350"/>
            <a:ext cx="1589319"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dk1"/>
                </a:solidFill>
                <a:latin typeface="Catamaran"/>
                <a:ea typeface="Catamaran"/>
                <a:cs typeface="Catamaran"/>
                <a:sym typeface="Catamaran"/>
              </a:rPr>
              <a:t>Kunj Detroja</a:t>
            </a:r>
            <a:endParaRPr sz="1600" dirty="0">
              <a:solidFill>
                <a:schemeClr val="dk1"/>
              </a:solidFill>
              <a:latin typeface="Catamaran"/>
              <a:ea typeface="Catamaran"/>
              <a:cs typeface="Catamaran"/>
              <a:sym typeface="Catamaran"/>
            </a:endParaRPr>
          </a:p>
          <a:p>
            <a:pPr marL="0" lvl="0" indent="0" algn="ctr" rtl="0">
              <a:spcBef>
                <a:spcPts val="0"/>
              </a:spcBef>
              <a:spcAft>
                <a:spcPts val="0"/>
              </a:spcAft>
              <a:buNone/>
            </a:pPr>
            <a:r>
              <a:rPr lang="en" sz="1600" dirty="0">
                <a:solidFill>
                  <a:schemeClr val="dk1"/>
                </a:solidFill>
                <a:latin typeface="Catamaran"/>
                <a:ea typeface="Catamaran"/>
                <a:cs typeface="Catamaran"/>
                <a:sym typeface="Catamaran"/>
              </a:rPr>
              <a:t>21002170210016</a:t>
            </a:r>
            <a:endParaRPr sz="1600" dirty="0">
              <a:solidFill>
                <a:schemeClr val="dk1"/>
              </a:solidFill>
              <a:latin typeface="Catamaran"/>
              <a:ea typeface="Catamaran"/>
              <a:cs typeface="Catamaran"/>
              <a:sym typeface="Catamaran"/>
            </a:endParaRPr>
          </a:p>
        </p:txBody>
      </p:sp>
      <p:pic>
        <p:nvPicPr>
          <p:cNvPr id="514" name="Google Shape;514;p1"/>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27"/>
                                        </p:tgtEl>
                                        <p:attrNameLst>
                                          <p:attrName>style.visibility</p:attrName>
                                        </p:attrNameLst>
                                      </p:cBhvr>
                                      <p:to>
                                        <p:strVal val="visible"/>
                                      </p:to>
                                    </p:set>
                                    <p:anim calcmode="lin" valueType="num">
                                      <p:cBhvr additive="base">
                                        <p:cTn id="7" dur="2600"/>
                                        <p:tgtEl>
                                          <p:spTgt spid="42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06"/>
                                        </p:tgtEl>
                                        <p:attrNameLst>
                                          <p:attrName>style.visibility</p:attrName>
                                        </p:attrNameLst>
                                      </p:cBhvr>
                                      <p:to>
                                        <p:strVal val="visible"/>
                                      </p:to>
                                    </p:set>
                                    <p:anim calcmode="lin" valueType="num">
                                      <p:cBhvr additive="base">
                                        <p:cTn id="10" dur="3000"/>
                                        <p:tgtEl>
                                          <p:spTgt spid="5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g2afda009182_1_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Rationale for Choosing Linear Regression</a:t>
            </a:r>
            <a:endParaRPr sz="2400"/>
          </a:p>
        </p:txBody>
      </p:sp>
      <p:sp>
        <p:nvSpPr>
          <p:cNvPr id="840" name="Google Shape;840;g2afda009182_1_21"/>
          <p:cNvSpPr txBox="1">
            <a:spLocks noGrp="1"/>
          </p:cNvSpPr>
          <p:nvPr>
            <p:ph type="body" idx="1"/>
          </p:nvPr>
        </p:nvSpPr>
        <p:spPr>
          <a:xfrm>
            <a:off x="720000" y="1017725"/>
            <a:ext cx="7704000" cy="34005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t>Transparency and Interpretability:</a:t>
            </a:r>
            <a:endParaRPr sz="1400"/>
          </a:p>
          <a:p>
            <a:pPr marL="914400" lvl="1" indent="-317500" algn="l" rtl="0">
              <a:lnSpc>
                <a:spcPct val="115000"/>
              </a:lnSpc>
              <a:spcBef>
                <a:spcPts val="0"/>
              </a:spcBef>
              <a:spcAft>
                <a:spcPts val="0"/>
              </a:spcAft>
              <a:buSzPts val="1400"/>
              <a:buChar char="○"/>
            </a:pPr>
            <a:r>
              <a:rPr lang="en" sz="1400"/>
              <a:t>Linear Regression provides a clear and interpretable model for predicting leave times.</a:t>
            </a:r>
            <a:endParaRPr sz="1400"/>
          </a:p>
          <a:p>
            <a:pPr marL="914400" lvl="1" indent="-317500" algn="l" rtl="0">
              <a:lnSpc>
                <a:spcPct val="115000"/>
              </a:lnSpc>
              <a:spcBef>
                <a:spcPts val="0"/>
              </a:spcBef>
              <a:spcAft>
                <a:spcPts val="0"/>
              </a:spcAft>
              <a:buSzPts val="1400"/>
              <a:buChar char="○"/>
            </a:pPr>
            <a:r>
              <a:rPr lang="en" sz="1400"/>
              <a:t>Coefficients represent the impact of each feature, making it easy to understand the relationship between input variables and output.</a:t>
            </a:r>
            <a:endParaRPr sz="1400"/>
          </a:p>
          <a:p>
            <a:pPr marL="457200" lvl="0" indent="-317500" algn="l" rtl="0">
              <a:lnSpc>
                <a:spcPct val="115000"/>
              </a:lnSpc>
              <a:spcBef>
                <a:spcPts val="0"/>
              </a:spcBef>
              <a:spcAft>
                <a:spcPts val="0"/>
              </a:spcAft>
              <a:buSzPts val="1400"/>
              <a:buChar char="●"/>
            </a:pPr>
            <a:r>
              <a:rPr lang="en" sz="1400"/>
              <a:t>Simplicity and Ease of Implementation:</a:t>
            </a:r>
            <a:endParaRPr sz="1400"/>
          </a:p>
          <a:p>
            <a:pPr marL="914400" lvl="1" indent="-317500" algn="l" rtl="0">
              <a:lnSpc>
                <a:spcPct val="115000"/>
              </a:lnSpc>
              <a:spcBef>
                <a:spcPts val="0"/>
              </a:spcBef>
              <a:spcAft>
                <a:spcPts val="0"/>
              </a:spcAft>
              <a:buSzPts val="1400"/>
              <a:buChar char="○"/>
            </a:pPr>
            <a:r>
              <a:rPr lang="en" sz="1400"/>
              <a:t>Linear Regression is a straightforward algorithm, which aligns well with the project's goal of simplicity.</a:t>
            </a:r>
            <a:endParaRPr sz="1400"/>
          </a:p>
          <a:p>
            <a:pPr marL="914400" lvl="1" indent="-317500" algn="l" rtl="0">
              <a:lnSpc>
                <a:spcPct val="115000"/>
              </a:lnSpc>
              <a:spcBef>
                <a:spcPts val="0"/>
              </a:spcBef>
              <a:spcAft>
                <a:spcPts val="0"/>
              </a:spcAft>
              <a:buSzPts val="1400"/>
              <a:buChar char="○"/>
            </a:pPr>
            <a:r>
              <a:rPr lang="en" sz="1400"/>
              <a:t>Implementation is relatively easy, facilitating quick integration and deployment.</a:t>
            </a:r>
            <a:endParaRPr sz="1400"/>
          </a:p>
          <a:p>
            <a:pPr marL="914400" lvl="1" indent="-317500" algn="l" rtl="0">
              <a:lnSpc>
                <a:spcPct val="115000"/>
              </a:lnSpc>
              <a:spcBef>
                <a:spcPts val="0"/>
              </a:spcBef>
              <a:spcAft>
                <a:spcPts val="0"/>
              </a:spcAft>
              <a:buSzPts val="1400"/>
              <a:buChar char="○"/>
            </a:pPr>
            <a:r>
              <a:rPr lang="en" sz="1400"/>
              <a:t>Well-Suited for Regression Tasks:</a:t>
            </a:r>
            <a:endParaRPr sz="1400"/>
          </a:p>
          <a:p>
            <a:pPr marL="914400" lvl="1" indent="-317500" algn="l" rtl="0">
              <a:lnSpc>
                <a:spcPct val="115000"/>
              </a:lnSpc>
              <a:spcBef>
                <a:spcPts val="0"/>
              </a:spcBef>
              <a:spcAft>
                <a:spcPts val="0"/>
              </a:spcAft>
              <a:buSzPts val="1400"/>
              <a:buChar char="○"/>
            </a:pPr>
            <a:r>
              <a:rPr lang="en" sz="1400"/>
              <a:t>Linear Regression is a well-established model for regression tasks, fitting the nature of predicting continuous variables like leave times.</a:t>
            </a:r>
            <a:endParaRPr sz="1400"/>
          </a:p>
          <a:p>
            <a:pPr marL="457200" lvl="0" indent="-317500" algn="l" rtl="0">
              <a:lnSpc>
                <a:spcPct val="115000"/>
              </a:lnSpc>
              <a:spcBef>
                <a:spcPts val="0"/>
              </a:spcBef>
              <a:spcAft>
                <a:spcPts val="0"/>
              </a:spcAft>
              <a:buSzPts val="1400"/>
              <a:buChar char="●"/>
            </a:pPr>
            <a:r>
              <a:rPr lang="en" sz="1400"/>
              <a:t>Handles Linear Relationships:</a:t>
            </a:r>
            <a:endParaRPr sz="1400"/>
          </a:p>
          <a:p>
            <a:pPr marL="914400" lvl="1" indent="-317500" algn="l" rtl="0">
              <a:lnSpc>
                <a:spcPct val="115000"/>
              </a:lnSpc>
              <a:spcBef>
                <a:spcPts val="0"/>
              </a:spcBef>
              <a:spcAft>
                <a:spcPts val="0"/>
              </a:spcAft>
              <a:buSzPts val="1400"/>
              <a:buChar char="○"/>
            </a:pPr>
            <a:r>
              <a:rPr lang="en" sz="1400"/>
              <a:t>Given the nature of time-based data and features, Linear Regression is apt for capturing linear relationships between predictors and the target variable.</a:t>
            </a:r>
            <a:endParaRPr sz="1400"/>
          </a:p>
          <a:p>
            <a:pPr marL="0" lvl="0" indent="0" algn="l" rtl="0">
              <a:lnSpc>
                <a:spcPct val="115000"/>
              </a:lnSpc>
              <a:spcBef>
                <a:spcPts val="0"/>
              </a:spcBef>
              <a:spcAft>
                <a:spcPts val="0"/>
              </a:spcAft>
              <a:buNone/>
            </a:pPr>
            <a:endParaRPr sz="1400"/>
          </a:p>
        </p:txBody>
      </p:sp>
      <p:pic>
        <p:nvPicPr>
          <p:cNvPr id="841" name="Google Shape;841;g2afda009182_1_21"/>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g2afda009182_1_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latin typeface="Catamaran"/>
                <a:ea typeface="Catamaran"/>
                <a:cs typeface="Catamaran"/>
                <a:sym typeface="Catamaran"/>
              </a:rPr>
              <a:t>Model Evaluation Metrics</a:t>
            </a:r>
            <a:endParaRPr sz="2300"/>
          </a:p>
        </p:txBody>
      </p:sp>
      <p:sp>
        <p:nvSpPr>
          <p:cNvPr id="847" name="Google Shape;847;g2afda009182_1_29"/>
          <p:cNvSpPr txBox="1">
            <a:spLocks noGrp="1"/>
          </p:cNvSpPr>
          <p:nvPr>
            <p:ph type="body" idx="1"/>
          </p:nvPr>
        </p:nvSpPr>
        <p:spPr>
          <a:xfrm>
            <a:off x="402500" y="1078575"/>
            <a:ext cx="7704000" cy="34005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Mean Squared Error (MSE): </a:t>
            </a:r>
            <a:endParaRPr sz="1600" dirty="0"/>
          </a:p>
          <a:p>
            <a:pPr marL="914400" lvl="1" indent="-330200" algn="l" rtl="0">
              <a:spcBef>
                <a:spcPts val="0"/>
              </a:spcBef>
              <a:spcAft>
                <a:spcPts val="0"/>
              </a:spcAft>
              <a:buSzPts val="1600"/>
              <a:buChar char="○"/>
            </a:pPr>
            <a:r>
              <a:rPr lang="en" sz="1600" dirty="0"/>
              <a:t>Measures the average squared differences between predicted and actual values. Emphasizes larger errors, giving higher weight to outliers.</a:t>
            </a:r>
            <a:endParaRPr sz="1600" dirty="0"/>
          </a:p>
        </p:txBody>
      </p:sp>
      <p:pic>
        <p:nvPicPr>
          <p:cNvPr id="848" name="Google Shape;848;g2afda009182_1_29"/>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g2afda009182_1_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a:latin typeface="Catamaran"/>
                <a:ea typeface="Catamaran"/>
                <a:cs typeface="Catamaran"/>
                <a:sym typeface="Catamaran"/>
              </a:rPr>
              <a:t>Predicting Leave Times</a:t>
            </a:r>
            <a:endParaRPr sz="3000"/>
          </a:p>
        </p:txBody>
      </p:sp>
      <p:sp>
        <p:nvSpPr>
          <p:cNvPr id="854" name="Google Shape;854;g2afda009182_1_37"/>
          <p:cNvSpPr txBox="1">
            <a:spLocks noGrp="1"/>
          </p:cNvSpPr>
          <p:nvPr>
            <p:ph type="body" idx="1"/>
          </p:nvPr>
        </p:nvSpPr>
        <p:spPr>
          <a:xfrm>
            <a:off x="720000" y="1017725"/>
            <a:ext cx="7704000" cy="3400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Workflow for Predicting Leave Times</a:t>
            </a:r>
            <a:endParaRPr sz="1400"/>
          </a:p>
          <a:p>
            <a:pPr marL="457200" lvl="0" indent="-317500" algn="l" rtl="0">
              <a:lnSpc>
                <a:spcPct val="115000"/>
              </a:lnSpc>
              <a:spcBef>
                <a:spcPts val="0"/>
              </a:spcBef>
              <a:spcAft>
                <a:spcPts val="0"/>
              </a:spcAft>
              <a:buSzPts val="1400"/>
              <a:buChar char="●"/>
            </a:pPr>
            <a:r>
              <a:rPr lang="en" sz="1400"/>
              <a:t>Data Input:</a:t>
            </a:r>
            <a:endParaRPr sz="1400"/>
          </a:p>
          <a:p>
            <a:pPr marL="914400" lvl="1" indent="-317500" algn="l" rtl="0">
              <a:lnSpc>
                <a:spcPct val="115000"/>
              </a:lnSpc>
              <a:spcBef>
                <a:spcPts val="0"/>
              </a:spcBef>
              <a:spcAft>
                <a:spcPts val="0"/>
              </a:spcAft>
              <a:buSzPts val="1400"/>
              <a:buChar char="○"/>
            </a:pPr>
            <a:r>
              <a:rPr lang="en" sz="1400"/>
              <a:t>Historical container data, preprocessed and cleaned.</a:t>
            </a:r>
            <a:endParaRPr sz="1400"/>
          </a:p>
          <a:p>
            <a:pPr marL="914400" lvl="1" indent="-317500" algn="l" rtl="0">
              <a:lnSpc>
                <a:spcPct val="115000"/>
              </a:lnSpc>
              <a:spcBef>
                <a:spcPts val="0"/>
              </a:spcBef>
              <a:spcAft>
                <a:spcPts val="0"/>
              </a:spcAft>
              <a:buSzPts val="1400"/>
              <a:buChar char="○"/>
            </a:pPr>
            <a:r>
              <a:rPr lang="en" sz="1400"/>
              <a:t>Relevant features, including timestamps and container details.</a:t>
            </a:r>
            <a:endParaRPr sz="1400"/>
          </a:p>
          <a:p>
            <a:pPr marL="457200" lvl="0" indent="-317500" algn="l" rtl="0">
              <a:lnSpc>
                <a:spcPct val="115000"/>
              </a:lnSpc>
              <a:spcBef>
                <a:spcPts val="0"/>
              </a:spcBef>
              <a:spcAft>
                <a:spcPts val="0"/>
              </a:spcAft>
              <a:buSzPts val="1400"/>
              <a:buChar char="●"/>
            </a:pPr>
            <a:r>
              <a:rPr lang="en" sz="1400"/>
              <a:t>Model Application:</a:t>
            </a:r>
            <a:endParaRPr sz="1400"/>
          </a:p>
          <a:p>
            <a:pPr marL="914400" lvl="1" indent="-317500" algn="l" rtl="0">
              <a:lnSpc>
                <a:spcPct val="115000"/>
              </a:lnSpc>
              <a:spcBef>
                <a:spcPts val="0"/>
              </a:spcBef>
              <a:spcAft>
                <a:spcPts val="0"/>
              </a:spcAft>
              <a:buSzPts val="1400"/>
              <a:buChar char="○"/>
            </a:pPr>
            <a:r>
              <a:rPr lang="en" sz="1400"/>
              <a:t>Trained Linear Regression model applied to the data.</a:t>
            </a:r>
            <a:endParaRPr sz="1400"/>
          </a:p>
          <a:p>
            <a:pPr marL="914400" lvl="1" indent="-317500" algn="l" rtl="0">
              <a:lnSpc>
                <a:spcPct val="115000"/>
              </a:lnSpc>
              <a:spcBef>
                <a:spcPts val="0"/>
              </a:spcBef>
              <a:spcAft>
                <a:spcPts val="0"/>
              </a:spcAft>
              <a:buSzPts val="1400"/>
              <a:buChar char="○"/>
            </a:pPr>
            <a:r>
              <a:rPr lang="en" sz="1400"/>
              <a:t>Utilizes the temporal patterns and features for accurate predictions.</a:t>
            </a:r>
            <a:endParaRPr sz="1400"/>
          </a:p>
          <a:p>
            <a:pPr marL="457200" lvl="0" indent="-317500" algn="l" rtl="0">
              <a:lnSpc>
                <a:spcPct val="115000"/>
              </a:lnSpc>
              <a:spcBef>
                <a:spcPts val="0"/>
              </a:spcBef>
              <a:spcAft>
                <a:spcPts val="0"/>
              </a:spcAft>
              <a:buSzPts val="1400"/>
              <a:buChar char="●"/>
            </a:pPr>
            <a:r>
              <a:rPr lang="en" sz="1400"/>
              <a:t>Output Generation:</a:t>
            </a:r>
            <a:endParaRPr sz="1400"/>
          </a:p>
          <a:p>
            <a:pPr marL="914400" lvl="1" indent="-317500" algn="l" rtl="0">
              <a:lnSpc>
                <a:spcPct val="115000"/>
              </a:lnSpc>
              <a:spcBef>
                <a:spcPts val="0"/>
              </a:spcBef>
              <a:spcAft>
                <a:spcPts val="0"/>
              </a:spcAft>
              <a:buSzPts val="1400"/>
              <a:buChar char="○"/>
            </a:pPr>
            <a:r>
              <a:rPr lang="en" sz="1400"/>
              <a:t>Predicted leave times for each container generated by the model.</a:t>
            </a:r>
            <a:endParaRPr sz="1400"/>
          </a:p>
          <a:p>
            <a:pPr marL="914400" lvl="1" indent="-317500" algn="l" rtl="0">
              <a:lnSpc>
                <a:spcPct val="115000"/>
              </a:lnSpc>
              <a:spcBef>
                <a:spcPts val="0"/>
              </a:spcBef>
              <a:spcAft>
                <a:spcPts val="0"/>
              </a:spcAft>
              <a:buSzPts val="1400"/>
              <a:buChar char="○"/>
            </a:pPr>
            <a:r>
              <a:rPr lang="en" sz="1400"/>
              <a:t>The model captures nuances in historical data to forecast future container departures.</a:t>
            </a:r>
            <a:endParaRPr sz="1400"/>
          </a:p>
          <a:p>
            <a:pPr marL="457200" lvl="0" indent="-317500" algn="l" rtl="0">
              <a:lnSpc>
                <a:spcPct val="115000"/>
              </a:lnSpc>
              <a:spcBef>
                <a:spcPts val="0"/>
              </a:spcBef>
              <a:spcAft>
                <a:spcPts val="0"/>
              </a:spcAft>
              <a:buSzPts val="1400"/>
              <a:buChar char="●"/>
            </a:pPr>
            <a:r>
              <a:rPr lang="en" sz="1400"/>
              <a:t>Real-time Predictions:</a:t>
            </a:r>
            <a:endParaRPr sz="1400"/>
          </a:p>
          <a:p>
            <a:pPr marL="914400" lvl="1" indent="-317500" algn="l" rtl="0">
              <a:lnSpc>
                <a:spcPct val="115000"/>
              </a:lnSpc>
              <a:spcBef>
                <a:spcPts val="0"/>
              </a:spcBef>
              <a:spcAft>
                <a:spcPts val="0"/>
              </a:spcAft>
              <a:buSzPts val="1400"/>
              <a:buChar char="○"/>
            </a:pPr>
            <a:r>
              <a:rPr lang="en" sz="1400"/>
              <a:t>Predictions updated in real-time as new data becomes available.</a:t>
            </a:r>
            <a:endParaRPr sz="1400"/>
          </a:p>
          <a:p>
            <a:pPr marL="914400" lvl="1" indent="-317500" algn="l" rtl="0">
              <a:lnSpc>
                <a:spcPct val="115000"/>
              </a:lnSpc>
              <a:spcBef>
                <a:spcPts val="0"/>
              </a:spcBef>
              <a:spcAft>
                <a:spcPts val="0"/>
              </a:spcAft>
              <a:buSzPts val="1400"/>
              <a:buChar char="○"/>
            </a:pPr>
            <a:r>
              <a:rPr lang="en" sz="1400"/>
              <a:t>Ensures the system is adaptive and responsive to changing conditions.</a:t>
            </a:r>
            <a:endParaRPr sz="1400"/>
          </a:p>
          <a:p>
            <a:pPr marL="0" lvl="0" indent="0" algn="l" rtl="0">
              <a:lnSpc>
                <a:spcPct val="115000"/>
              </a:lnSpc>
              <a:spcBef>
                <a:spcPts val="0"/>
              </a:spcBef>
              <a:spcAft>
                <a:spcPts val="0"/>
              </a:spcAft>
              <a:buNone/>
            </a:pPr>
            <a:endParaRPr sz="1400"/>
          </a:p>
        </p:txBody>
      </p:sp>
      <p:pic>
        <p:nvPicPr>
          <p:cNvPr id="855" name="Google Shape;855;g2afda009182_1_37"/>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g2afda009182_1_44"/>
          <p:cNvSpPr txBox="1">
            <a:spLocks noGrp="1"/>
          </p:cNvSpPr>
          <p:nvPr>
            <p:ph type="title"/>
          </p:nvPr>
        </p:nvSpPr>
        <p:spPr>
          <a:xfrm>
            <a:off x="720000" y="348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861" name="Google Shape;861;g2afda009182_1_44"/>
          <p:cNvSpPr txBox="1">
            <a:spLocks noGrp="1"/>
          </p:cNvSpPr>
          <p:nvPr>
            <p:ph type="body" idx="1"/>
          </p:nvPr>
        </p:nvSpPr>
        <p:spPr>
          <a:xfrm>
            <a:off x="720000" y="921100"/>
            <a:ext cx="7704000" cy="363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ECPS has achieved success in optimizing container placement, showcasing significant reductions in operational costs and resource wastage. Key findings reveal the efficacy of the Linear Regression model in accurately predicting container leave times, contributing to a streamlined yard management system. </a:t>
            </a:r>
            <a:endParaRPr sz="1800"/>
          </a:p>
          <a:p>
            <a:pPr marL="457200" lvl="0" indent="-342900" algn="l" rtl="0">
              <a:spcBef>
                <a:spcPts val="0"/>
              </a:spcBef>
              <a:spcAft>
                <a:spcPts val="0"/>
              </a:spcAft>
              <a:buSzPts val="1800"/>
              <a:buChar char="●"/>
            </a:pPr>
            <a:r>
              <a:rPr lang="en" sz="1800"/>
              <a:t>The project's potential for reshaping container management practices is evident through its adaptability, real-time optimization, and continuous learning capabilities. ECPS not only addresses current challenges but lays the foundation for a transformative approach to logistics, emphasizing efficiency gains and cost-effectiveness. </a:t>
            </a:r>
            <a:endParaRPr sz="1800"/>
          </a:p>
          <a:p>
            <a:pPr marL="457200" lvl="0" indent="-342900" algn="l" rtl="0">
              <a:spcBef>
                <a:spcPts val="0"/>
              </a:spcBef>
              <a:spcAft>
                <a:spcPts val="0"/>
              </a:spcAft>
              <a:buSzPts val="1800"/>
              <a:buChar char="●"/>
            </a:pPr>
            <a:r>
              <a:rPr lang="en" sz="1800"/>
              <a:t>This innovative solution signifies a paradigm shift in container management, offering a scalable model for future logistics optimization endeavors.</a:t>
            </a:r>
            <a:endParaRPr sz="1800"/>
          </a:p>
        </p:txBody>
      </p:sp>
      <p:pic>
        <p:nvPicPr>
          <p:cNvPr id="862" name="Google Shape;862;g2afda009182_1_44"/>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grpSp>
        <p:nvGrpSpPr>
          <p:cNvPr id="867" name="Google Shape;867;g2afda009182_1_50"/>
          <p:cNvGrpSpPr/>
          <p:nvPr/>
        </p:nvGrpSpPr>
        <p:grpSpPr>
          <a:xfrm>
            <a:off x="7763775" y="2085549"/>
            <a:ext cx="774998" cy="616553"/>
            <a:chOff x="6820850" y="3048799"/>
            <a:chExt cx="774998" cy="616553"/>
          </a:xfrm>
        </p:grpSpPr>
        <p:sp>
          <p:nvSpPr>
            <p:cNvPr id="868" name="Google Shape;868;g2afda009182_1_50"/>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69" name="Google Shape;869;g2afda009182_1_50"/>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70" name="Google Shape;870;g2afda009182_1_50"/>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871" name="Google Shape;871;g2afda009182_1_50"/>
          <p:cNvGrpSpPr/>
          <p:nvPr/>
        </p:nvGrpSpPr>
        <p:grpSpPr>
          <a:xfrm>
            <a:off x="5834850" y="2876974"/>
            <a:ext cx="774998" cy="616553"/>
            <a:chOff x="6820850" y="3048799"/>
            <a:chExt cx="774998" cy="616553"/>
          </a:xfrm>
        </p:grpSpPr>
        <p:sp>
          <p:nvSpPr>
            <p:cNvPr id="872" name="Google Shape;872;g2afda009182_1_50"/>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73" name="Google Shape;873;g2afda009182_1_50"/>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74" name="Google Shape;874;g2afda009182_1_50"/>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875" name="Google Shape;875;g2afda009182_1_50"/>
          <p:cNvGrpSpPr/>
          <p:nvPr/>
        </p:nvGrpSpPr>
        <p:grpSpPr>
          <a:xfrm>
            <a:off x="5850955" y="3840263"/>
            <a:ext cx="2573030" cy="1016301"/>
            <a:chOff x="2165680" y="2434238"/>
            <a:chExt cx="2573030" cy="1016301"/>
          </a:xfrm>
        </p:grpSpPr>
        <p:grpSp>
          <p:nvGrpSpPr>
            <p:cNvPr id="876" name="Google Shape;876;g2afda009182_1_50"/>
            <p:cNvGrpSpPr/>
            <p:nvPr/>
          </p:nvGrpSpPr>
          <p:grpSpPr>
            <a:xfrm flipH="1">
              <a:off x="3709315" y="2434238"/>
              <a:ext cx="515489" cy="254076"/>
              <a:chOff x="6398068" y="419971"/>
              <a:chExt cx="627651" cy="309358"/>
            </a:xfrm>
          </p:grpSpPr>
          <p:sp>
            <p:nvSpPr>
              <p:cNvPr id="877" name="Google Shape;877;g2afda009182_1_50"/>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78" name="Google Shape;878;g2afda009182_1_50"/>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79" name="Google Shape;879;g2afda009182_1_50"/>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880" name="Google Shape;880;g2afda009182_1_50"/>
            <p:cNvGrpSpPr/>
            <p:nvPr/>
          </p:nvGrpSpPr>
          <p:grpSpPr>
            <a:xfrm flipH="1">
              <a:off x="2165680" y="3196463"/>
              <a:ext cx="515489" cy="254076"/>
              <a:chOff x="5770418" y="419971"/>
              <a:chExt cx="627651" cy="309358"/>
            </a:xfrm>
          </p:grpSpPr>
          <p:sp>
            <p:nvSpPr>
              <p:cNvPr id="881" name="Google Shape;881;g2afda009182_1_50"/>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82" name="Google Shape;882;g2afda009182_1_50"/>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83" name="Google Shape;883;g2afda009182_1_50"/>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884" name="Google Shape;884;g2afda009182_1_50"/>
            <p:cNvGrpSpPr/>
            <p:nvPr/>
          </p:nvGrpSpPr>
          <p:grpSpPr>
            <a:xfrm flipH="1">
              <a:off x="2679587" y="3196463"/>
              <a:ext cx="515489" cy="254076"/>
              <a:chOff x="6398068" y="419971"/>
              <a:chExt cx="627651" cy="309358"/>
            </a:xfrm>
          </p:grpSpPr>
          <p:sp>
            <p:nvSpPr>
              <p:cNvPr id="885" name="Google Shape;885;g2afda009182_1_50"/>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86" name="Google Shape;886;g2afda009182_1_50"/>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87" name="Google Shape;887;g2afda009182_1_50"/>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888" name="Google Shape;888;g2afda009182_1_50"/>
            <p:cNvGrpSpPr/>
            <p:nvPr/>
          </p:nvGrpSpPr>
          <p:grpSpPr>
            <a:xfrm flipH="1">
              <a:off x="3193823" y="3196463"/>
              <a:ext cx="515489" cy="254076"/>
              <a:chOff x="6398068" y="419971"/>
              <a:chExt cx="627651" cy="309358"/>
            </a:xfrm>
          </p:grpSpPr>
          <p:sp>
            <p:nvSpPr>
              <p:cNvPr id="889" name="Google Shape;889;g2afda009182_1_50"/>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90" name="Google Shape;890;g2afda009182_1_50"/>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91" name="Google Shape;891;g2afda009182_1_50"/>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892" name="Google Shape;892;g2afda009182_1_50"/>
            <p:cNvGrpSpPr/>
            <p:nvPr/>
          </p:nvGrpSpPr>
          <p:grpSpPr>
            <a:xfrm flipH="1">
              <a:off x="3709313" y="3196463"/>
              <a:ext cx="515489" cy="254076"/>
              <a:chOff x="5770418" y="419971"/>
              <a:chExt cx="627651" cy="309358"/>
            </a:xfrm>
          </p:grpSpPr>
          <p:sp>
            <p:nvSpPr>
              <p:cNvPr id="893" name="Google Shape;893;g2afda009182_1_50"/>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94" name="Google Shape;894;g2afda009182_1_50"/>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95" name="Google Shape;895;g2afda009182_1_50"/>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896" name="Google Shape;896;g2afda009182_1_50"/>
            <p:cNvGrpSpPr/>
            <p:nvPr/>
          </p:nvGrpSpPr>
          <p:grpSpPr>
            <a:xfrm flipH="1">
              <a:off x="4223220" y="3196463"/>
              <a:ext cx="515489" cy="254076"/>
              <a:chOff x="6398068" y="419971"/>
              <a:chExt cx="627651" cy="309358"/>
            </a:xfrm>
          </p:grpSpPr>
          <p:sp>
            <p:nvSpPr>
              <p:cNvPr id="897" name="Google Shape;897;g2afda009182_1_50"/>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98" name="Google Shape;898;g2afda009182_1_50"/>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899" name="Google Shape;899;g2afda009182_1_50"/>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900" name="Google Shape;900;g2afda009182_1_50"/>
            <p:cNvGrpSpPr/>
            <p:nvPr/>
          </p:nvGrpSpPr>
          <p:grpSpPr>
            <a:xfrm flipH="1">
              <a:off x="2678334" y="2942394"/>
              <a:ext cx="515489" cy="254076"/>
              <a:chOff x="6398068" y="419971"/>
              <a:chExt cx="627651" cy="309358"/>
            </a:xfrm>
          </p:grpSpPr>
          <p:sp>
            <p:nvSpPr>
              <p:cNvPr id="901" name="Google Shape;901;g2afda009182_1_50"/>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02" name="Google Shape;902;g2afda009182_1_50"/>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03" name="Google Shape;903;g2afda009182_1_50"/>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904" name="Google Shape;904;g2afda009182_1_50"/>
            <p:cNvGrpSpPr/>
            <p:nvPr/>
          </p:nvGrpSpPr>
          <p:grpSpPr>
            <a:xfrm flipH="1">
              <a:off x="3193824" y="2942394"/>
              <a:ext cx="515489" cy="254076"/>
              <a:chOff x="5770418" y="419971"/>
              <a:chExt cx="627651" cy="309358"/>
            </a:xfrm>
          </p:grpSpPr>
          <p:sp>
            <p:nvSpPr>
              <p:cNvPr id="905" name="Google Shape;905;g2afda009182_1_50"/>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06" name="Google Shape;906;g2afda009182_1_50"/>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07" name="Google Shape;907;g2afda009182_1_50"/>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908" name="Google Shape;908;g2afda009182_1_50"/>
            <p:cNvGrpSpPr/>
            <p:nvPr/>
          </p:nvGrpSpPr>
          <p:grpSpPr>
            <a:xfrm flipH="1">
              <a:off x="3193823" y="2688325"/>
              <a:ext cx="515489" cy="254076"/>
              <a:chOff x="6398068" y="419971"/>
              <a:chExt cx="627651" cy="309358"/>
            </a:xfrm>
          </p:grpSpPr>
          <p:sp>
            <p:nvSpPr>
              <p:cNvPr id="909" name="Google Shape;909;g2afda009182_1_50"/>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10" name="Google Shape;910;g2afda009182_1_50"/>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11" name="Google Shape;911;g2afda009182_1_50"/>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912" name="Google Shape;912;g2afda009182_1_50"/>
            <p:cNvGrpSpPr/>
            <p:nvPr/>
          </p:nvGrpSpPr>
          <p:grpSpPr>
            <a:xfrm flipH="1">
              <a:off x="3708988" y="2688319"/>
              <a:ext cx="515489" cy="254076"/>
              <a:chOff x="5770418" y="419971"/>
              <a:chExt cx="627651" cy="309358"/>
            </a:xfrm>
          </p:grpSpPr>
          <p:sp>
            <p:nvSpPr>
              <p:cNvPr id="913" name="Google Shape;913;g2afda009182_1_50"/>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14" name="Google Shape;914;g2afda009182_1_50"/>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15" name="Google Shape;915;g2afda009182_1_50"/>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nvGrpSpPr>
            <p:cNvPr id="916" name="Google Shape;916;g2afda009182_1_50"/>
            <p:cNvGrpSpPr/>
            <p:nvPr/>
          </p:nvGrpSpPr>
          <p:grpSpPr>
            <a:xfrm flipH="1">
              <a:off x="3708984" y="2942394"/>
              <a:ext cx="515489" cy="254076"/>
              <a:chOff x="6398068" y="419971"/>
              <a:chExt cx="627651" cy="309358"/>
            </a:xfrm>
          </p:grpSpPr>
          <p:sp>
            <p:nvSpPr>
              <p:cNvPr id="917" name="Google Shape;917;g2afda009182_1_50"/>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18" name="Google Shape;918;g2afda009182_1_50"/>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sp>
            <p:nvSpPr>
              <p:cNvPr id="919" name="Google Shape;919;g2afda009182_1_50"/>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Arial"/>
                  <a:ea typeface="Arial"/>
                  <a:cs typeface="Arial"/>
                  <a:sym typeface="Arial"/>
                </a:endParaRPr>
              </a:p>
            </p:txBody>
          </p:sp>
        </p:grpSp>
      </p:grpSp>
      <p:sp>
        <p:nvSpPr>
          <p:cNvPr id="920" name="Google Shape;920;g2afda009182_1_50"/>
          <p:cNvSpPr txBox="1"/>
          <p:nvPr/>
        </p:nvSpPr>
        <p:spPr>
          <a:xfrm>
            <a:off x="1338350" y="1548300"/>
            <a:ext cx="50385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Catamaran"/>
              <a:ea typeface="Catamaran"/>
              <a:cs typeface="Catamaran"/>
              <a:sym typeface="Catamaran"/>
            </a:endParaRPr>
          </a:p>
        </p:txBody>
      </p:sp>
      <p:sp>
        <p:nvSpPr>
          <p:cNvPr id="921" name="Google Shape;921;g2afda009182_1_50"/>
          <p:cNvSpPr txBox="1"/>
          <p:nvPr/>
        </p:nvSpPr>
        <p:spPr>
          <a:xfrm>
            <a:off x="1014700" y="262425"/>
            <a:ext cx="50385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7200" b="1" i="0" u="none" strike="noStrike" cap="none">
              <a:solidFill>
                <a:srgbClr val="000000"/>
              </a:solidFill>
              <a:latin typeface="Catamaran"/>
              <a:ea typeface="Catamaran"/>
              <a:cs typeface="Catamaran"/>
              <a:sym typeface="Catamaran"/>
            </a:endParaRPr>
          </a:p>
        </p:txBody>
      </p:sp>
      <p:sp>
        <p:nvSpPr>
          <p:cNvPr id="922" name="Google Shape;922;g2afda009182_1_50"/>
          <p:cNvSpPr txBox="1"/>
          <p:nvPr/>
        </p:nvSpPr>
        <p:spPr>
          <a:xfrm>
            <a:off x="1959425" y="1224650"/>
            <a:ext cx="50385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7200" b="0" i="0" u="none" strike="noStrike" cap="none">
              <a:solidFill>
                <a:srgbClr val="000000"/>
              </a:solidFill>
              <a:latin typeface="Catamaran"/>
              <a:ea typeface="Catamaran"/>
              <a:cs typeface="Catamaran"/>
              <a:sym typeface="Catamaran"/>
            </a:endParaRPr>
          </a:p>
        </p:txBody>
      </p:sp>
      <p:sp>
        <p:nvSpPr>
          <p:cNvPr id="923" name="Google Shape;923;g2afda009182_1_50"/>
          <p:cNvSpPr txBox="1"/>
          <p:nvPr/>
        </p:nvSpPr>
        <p:spPr>
          <a:xfrm>
            <a:off x="1078500" y="994200"/>
            <a:ext cx="6987000" cy="2586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7800" b="1">
                <a:solidFill>
                  <a:srgbClr val="343541"/>
                </a:solidFill>
                <a:latin typeface="Catamaran"/>
                <a:ea typeface="Catamaran"/>
                <a:cs typeface="Catamaran"/>
                <a:sym typeface="Catamaran"/>
              </a:rPr>
              <a:t>THANK</a:t>
            </a:r>
            <a:endParaRPr sz="7800" b="1">
              <a:solidFill>
                <a:srgbClr val="343541"/>
              </a:solidFill>
              <a:latin typeface="Catamaran"/>
              <a:ea typeface="Catamaran"/>
              <a:cs typeface="Catamaran"/>
              <a:sym typeface="Catamaran"/>
            </a:endParaRPr>
          </a:p>
          <a:p>
            <a:pPr marL="0" lvl="0" indent="0" algn="ctr" rtl="0">
              <a:lnSpc>
                <a:spcPct val="100000"/>
              </a:lnSpc>
              <a:spcBef>
                <a:spcPts val="0"/>
              </a:spcBef>
              <a:spcAft>
                <a:spcPts val="0"/>
              </a:spcAft>
              <a:buNone/>
            </a:pPr>
            <a:r>
              <a:rPr lang="en" sz="7800" b="1">
                <a:solidFill>
                  <a:srgbClr val="343541"/>
                </a:solidFill>
                <a:latin typeface="Catamaran"/>
                <a:ea typeface="Catamaran"/>
                <a:cs typeface="Catamaran"/>
                <a:sym typeface="Catamaran"/>
              </a:rPr>
              <a:t>YOU !</a:t>
            </a:r>
            <a:endParaRPr sz="7800" b="0" i="0" u="none" strike="noStrike" cap="none">
              <a:solidFill>
                <a:srgbClr val="343541"/>
              </a:solidFill>
              <a:latin typeface="Catamaran"/>
              <a:ea typeface="Catamaran"/>
              <a:cs typeface="Catamaran"/>
              <a:sym typeface="Catamaran"/>
            </a:endParaRPr>
          </a:p>
        </p:txBody>
      </p:sp>
      <p:pic>
        <p:nvPicPr>
          <p:cNvPr id="924" name="Google Shape;924;g2afda009182_1_50"/>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2"/>
          <p:cNvSpPr txBox="1">
            <a:spLocks noGrp="1"/>
          </p:cNvSpPr>
          <p:nvPr>
            <p:ph type="title"/>
          </p:nvPr>
        </p:nvSpPr>
        <p:spPr>
          <a:xfrm>
            <a:off x="506375" y="468450"/>
            <a:ext cx="7704000" cy="3990600"/>
          </a:xfrm>
          <a:prstGeom prst="rect">
            <a:avLst/>
          </a:prstGeom>
          <a:noFill/>
          <a:ln>
            <a:noFill/>
          </a:ln>
        </p:spPr>
        <p:txBody>
          <a:bodyPr spcFirstLastPara="1" wrap="square" lIns="91425" tIns="91425" rIns="91425" bIns="91425" anchor="t" anchorCtr="0">
            <a:noAutofit/>
          </a:bodyPr>
          <a:lstStyle/>
          <a:p>
            <a:pPr marL="457200" lvl="0" indent="-361950" algn="l" rtl="0">
              <a:lnSpc>
                <a:spcPct val="100000"/>
              </a:lnSpc>
              <a:spcBef>
                <a:spcPts val="0"/>
              </a:spcBef>
              <a:spcAft>
                <a:spcPts val="0"/>
              </a:spcAft>
              <a:buSzPts val="2100"/>
              <a:buChar char="●"/>
            </a:pPr>
            <a:r>
              <a:rPr lang="en" sz="2100" b="0"/>
              <a:t>Container Management Challenges</a:t>
            </a:r>
            <a:endParaRPr sz="2100" b="0"/>
          </a:p>
          <a:p>
            <a:pPr marL="914400" lvl="1" indent="-336550" algn="l" rtl="0">
              <a:lnSpc>
                <a:spcPct val="100000"/>
              </a:lnSpc>
              <a:spcBef>
                <a:spcPts val="0"/>
              </a:spcBef>
              <a:spcAft>
                <a:spcPts val="0"/>
              </a:spcAft>
              <a:buSzPts val="1700"/>
              <a:buChar char="○"/>
            </a:pPr>
            <a:r>
              <a:rPr lang="en" sz="1700" b="0"/>
              <a:t>Logistic operations face inherent challenges in efficiently managing container storage within yards.</a:t>
            </a:r>
            <a:endParaRPr sz="1700" b="0"/>
          </a:p>
          <a:p>
            <a:pPr marL="914400" lvl="1" indent="-336550" algn="l" rtl="0">
              <a:lnSpc>
                <a:spcPct val="100000"/>
              </a:lnSpc>
              <a:spcBef>
                <a:spcPts val="0"/>
              </a:spcBef>
              <a:spcAft>
                <a:spcPts val="0"/>
              </a:spcAft>
              <a:buSzPts val="1700"/>
              <a:buChar char="○"/>
            </a:pPr>
            <a:r>
              <a:rPr lang="en" sz="1700" b="0"/>
              <a:t>Inconsistencies in container placement, suboptimal space utilization, and increased retrieval times contribute to operational inefficiencies.</a:t>
            </a:r>
            <a:endParaRPr sz="1700" b="0"/>
          </a:p>
          <a:p>
            <a:pPr marL="914400" lvl="0" indent="0" algn="l" rtl="0">
              <a:lnSpc>
                <a:spcPct val="100000"/>
              </a:lnSpc>
              <a:spcBef>
                <a:spcPts val="0"/>
              </a:spcBef>
              <a:spcAft>
                <a:spcPts val="0"/>
              </a:spcAft>
              <a:buNone/>
            </a:pPr>
            <a:endParaRPr sz="1700" b="0"/>
          </a:p>
          <a:p>
            <a:pPr marL="457200" lvl="0" indent="-361950" algn="l" rtl="0">
              <a:lnSpc>
                <a:spcPct val="100000"/>
              </a:lnSpc>
              <a:spcBef>
                <a:spcPts val="0"/>
              </a:spcBef>
              <a:spcAft>
                <a:spcPts val="0"/>
              </a:spcAft>
              <a:buSzPts val="2100"/>
              <a:buChar char="●"/>
            </a:pPr>
            <a:r>
              <a:rPr lang="en" sz="2100" b="0"/>
              <a:t>Importance of Optimizing Container Placement</a:t>
            </a:r>
            <a:endParaRPr sz="2100" b="0"/>
          </a:p>
          <a:p>
            <a:pPr marL="914400" lvl="1" indent="-336550" algn="l" rtl="0">
              <a:lnSpc>
                <a:spcPct val="100000"/>
              </a:lnSpc>
              <a:spcBef>
                <a:spcPts val="0"/>
              </a:spcBef>
              <a:spcAft>
                <a:spcPts val="0"/>
              </a:spcAft>
              <a:buSzPts val="1700"/>
              <a:buChar char="○"/>
            </a:pPr>
            <a:r>
              <a:rPr lang="en" sz="1700" b="0"/>
              <a:t>Strategic container placement is crucial for streamlining logistics and supply chain operations.</a:t>
            </a:r>
            <a:endParaRPr sz="1700" b="0"/>
          </a:p>
          <a:p>
            <a:pPr marL="914400" lvl="1" indent="-336550" algn="l" rtl="0">
              <a:lnSpc>
                <a:spcPct val="100000"/>
              </a:lnSpc>
              <a:spcBef>
                <a:spcPts val="0"/>
              </a:spcBef>
              <a:spcAft>
                <a:spcPts val="0"/>
              </a:spcAft>
              <a:buSzPts val="1700"/>
              <a:buChar char="○"/>
            </a:pPr>
            <a:r>
              <a:rPr lang="en" sz="1700" b="0"/>
              <a:t>Efficient placement minimizes delays, reduces operational costs, and enhances overall yard management.</a:t>
            </a:r>
            <a:endParaRPr sz="1700" b="0"/>
          </a:p>
        </p:txBody>
      </p:sp>
      <p:grpSp>
        <p:nvGrpSpPr>
          <p:cNvPr id="520" name="Google Shape;520;p2"/>
          <p:cNvGrpSpPr/>
          <p:nvPr/>
        </p:nvGrpSpPr>
        <p:grpSpPr>
          <a:xfrm>
            <a:off x="7937475" y="973249"/>
            <a:ext cx="803698" cy="684803"/>
            <a:chOff x="6505200" y="2828099"/>
            <a:chExt cx="803698" cy="684803"/>
          </a:xfrm>
        </p:grpSpPr>
        <p:sp>
          <p:nvSpPr>
            <p:cNvPr id="521" name="Google Shape;521;p2"/>
            <p:cNvSpPr/>
            <p:nvPr/>
          </p:nvSpPr>
          <p:spPr>
            <a:xfrm>
              <a:off x="6505200" y="308187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
            <p:cNvSpPr/>
            <p:nvPr/>
          </p:nvSpPr>
          <p:spPr>
            <a:xfrm>
              <a:off x="6879817" y="28280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
            <p:cNvSpPr/>
            <p:nvPr/>
          </p:nvSpPr>
          <p:spPr>
            <a:xfrm>
              <a:off x="6804347" y="325913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4" name="Google Shape;524;p2"/>
          <p:cNvGrpSpPr/>
          <p:nvPr/>
        </p:nvGrpSpPr>
        <p:grpSpPr>
          <a:xfrm>
            <a:off x="7232088" y="3600244"/>
            <a:ext cx="1589528" cy="1233553"/>
            <a:chOff x="2126803" y="1248301"/>
            <a:chExt cx="3668425" cy="2846881"/>
          </a:xfrm>
        </p:grpSpPr>
        <p:sp>
          <p:nvSpPr>
            <p:cNvPr id="525" name="Google Shape;525;p2"/>
            <p:cNvSpPr/>
            <p:nvPr/>
          </p:nvSpPr>
          <p:spPr>
            <a:xfrm>
              <a:off x="4289850" y="1504669"/>
              <a:ext cx="1079208" cy="2590513"/>
            </a:xfrm>
            <a:custGeom>
              <a:avLst/>
              <a:gdLst/>
              <a:ahLst/>
              <a:cxnLst/>
              <a:rect l="l" t="t" r="r" b="b"/>
              <a:pathLst>
                <a:path w="1646" h="3951" extrusionOk="0">
                  <a:moveTo>
                    <a:pt x="1" y="0"/>
                  </a:moveTo>
                  <a:lnTo>
                    <a:pt x="1" y="3951"/>
                  </a:lnTo>
                  <a:lnTo>
                    <a:pt x="1645" y="1347"/>
                  </a:lnTo>
                  <a:lnTo>
                    <a:pt x="164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
            <p:cNvSpPr/>
            <p:nvPr/>
          </p:nvSpPr>
          <p:spPr>
            <a:xfrm>
              <a:off x="4071788" y="2431875"/>
              <a:ext cx="1617600" cy="1663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
            <p:cNvSpPr/>
            <p:nvPr/>
          </p:nvSpPr>
          <p:spPr>
            <a:xfrm>
              <a:off x="4190189" y="1392549"/>
              <a:ext cx="1258858" cy="183585"/>
            </a:xfrm>
            <a:custGeom>
              <a:avLst/>
              <a:gdLst/>
              <a:ahLst/>
              <a:cxnLst/>
              <a:rect l="l" t="t" r="r" b="b"/>
              <a:pathLst>
                <a:path w="1920" h="280" extrusionOk="0">
                  <a:moveTo>
                    <a:pt x="0" y="0"/>
                  </a:moveTo>
                  <a:lnTo>
                    <a:pt x="0" y="279"/>
                  </a:lnTo>
                  <a:lnTo>
                    <a:pt x="1920" y="279"/>
                  </a:lnTo>
                  <a:lnTo>
                    <a:pt x="192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
            <p:cNvSpPr/>
            <p:nvPr/>
          </p:nvSpPr>
          <p:spPr>
            <a:xfrm>
              <a:off x="4392790" y="1736122"/>
              <a:ext cx="151456" cy="388806"/>
            </a:xfrm>
            <a:custGeom>
              <a:avLst/>
              <a:gdLst/>
              <a:ahLst/>
              <a:cxnLst/>
              <a:rect l="l" t="t" r="r" b="b"/>
              <a:pathLst>
                <a:path w="231" h="593" extrusionOk="0">
                  <a:moveTo>
                    <a:pt x="0" y="1"/>
                  </a:moveTo>
                  <a:lnTo>
                    <a:pt x="0" y="592"/>
                  </a:lnTo>
                  <a:lnTo>
                    <a:pt x="231" y="592"/>
                  </a:lnTo>
                  <a:lnTo>
                    <a:pt x="2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
            <p:cNvSpPr/>
            <p:nvPr/>
          </p:nvSpPr>
          <p:spPr>
            <a:xfrm>
              <a:off x="4604571" y="1736122"/>
              <a:ext cx="154735" cy="388806"/>
            </a:xfrm>
            <a:custGeom>
              <a:avLst/>
              <a:gdLst/>
              <a:ahLst/>
              <a:cxnLst/>
              <a:rect l="l" t="t" r="r" b="b"/>
              <a:pathLst>
                <a:path w="236" h="593" extrusionOk="0">
                  <a:moveTo>
                    <a:pt x="1" y="1"/>
                  </a:moveTo>
                  <a:lnTo>
                    <a:pt x="1" y="592"/>
                  </a:lnTo>
                  <a:lnTo>
                    <a:pt x="235" y="592"/>
                  </a:lnTo>
                  <a:lnTo>
                    <a:pt x="2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
            <p:cNvSpPr/>
            <p:nvPr/>
          </p:nvSpPr>
          <p:spPr>
            <a:xfrm>
              <a:off x="4880607" y="1736122"/>
              <a:ext cx="151456" cy="388806"/>
            </a:xfrm>
            <a:custGeom>
              <a:avLst/>
              <a:gdLst/>
              <a:ahLst/>
              <a:cxnLst/>
              <a:rect l="l" t="t" r="r" b="b"/>
              <a:pathLst>
                <a:path w="231" h="593" extrusionOk="0">
                  <a:moveTo>
                    <a:pt x="0" y="1"/>
                  </a:moveTo>
                  <a:lnTo>
                    <a:pt x="0" y="592"/>
                  </a:lnTo>
                  <a:lnTo>
                    <a:pt x="231" y="592"/>
                  </a:lnTo>
                  <a:lnTo>
                    <a:pt x="2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
            <p:cNvSpPr/>
            <p:nvPr/>
          </p:nvSpPr>
          <p:spPr>
            <a:xfrm>
              <a:off x="5092387" y="1736122"/>
              <a:ext cx="154735" cy="388806"/>
            </a:xfrm>
            <a:custGeom>
              <a:avLst/>
              <a:gdLst/>
              <a:ahLst/>
              <a:cxnLst/>
              <a:rect l="l" t="t" r="r" b="b"/>
              <a:pathLst>
                <a:path w="236" h="593" extrusionOk="0">
                  <a:moveTo>
                    <a:pt x="1" y="1"/>
                  </a:moveTo>
                  <a:lnTo>
                    <a:pt x="1" y="592"/>
                  </a:lnTo>
                  <a:lnTo>
                    <a:pt x="235" y="592"/>
                  </a:lnTo>
                  <a:lnTo>
                    <a:pt x="2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
            <p:cNvSpPr/>
            <p:nvPr/>
          </p:nvSpPr>
          <p:spPr>
            <a:xfrm>
              <a:off x="3965951" y="2326883"/>
              <a:ext cx="1829277" cy="173750"/>
            </a:xfrm>
            <a:custGeom>
              <a:avLst/>
              <a:gdLst/>
              <a:ahLst/>
              <a:cxnLst/>
              <a:rect l="l" t="t" r="r" b="b"/>
              <a:pathLst>
                <a:path w="2790" h="265" extrusionOk="0">
                  <a:moveTo>
                    <a:pt x="0" y="0"/>
                  </a:moveTo>
                  <a:lnTo>
                    <a:pt x="0" y="264"/>
                  </a:lnTo>
                  <a:lnTo>
                    <a:pt x="2790" y="264"/>
                  </a:lnTo>
                  <a:lnTo>
                    <a:pt x="279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
            <p:cNvSpPr/>
            <p:nvPr/>
          </p:nvSpPr>
          <p:spPr>
            <a:xfrm>
              <a:off x="4200024" y="2734056"/>
              <a:ext cx="234724" cy="254396"/>
            </a:xfrm>
            <a:custGeom>
              <a:avLst/>
              <a:gdLst/>
              <a:ahLst/>
              <a:cxnLst/>
              <a:rect l="l" t="t" r="r" b="b"/>
              <a:pathLst>
                <a:path w="358" h="388" extrusionOk="0">
                  <a:moveTo>
                    <a:pt x="0" y="0"/>
                  </a:moveTo>
                  <a:lnTo>
                    <a:pt x="0" y="387"/>
                  </a:lnTo>
                  <a:lnTo>
                    <a:pt x="357" y="387"/>
                  </a:lnTo>
                  <a:lnTo>
                    <a:pt x="35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
            <p:cNvSpPr/>
            <p:nvPr/>
          </p:nvSpPr>
          <p:spPr>
            <a:xfrm>
              <a:off x="4523924" y="2734056"/>
              <a:ext cx="235380" cy="254396"/>
            </a:xfrm>
            <a:custGeom>
              <a:avLst/>
              <a:gdLst/>
              <a:ahLst/>
              <a:cxnLst/>
              <a:rect l="l" t="t" r="r" b="b"/>
              <a:pathLst>
                <a:path w="359" h="388" extrusionOk="0">
                  <a:moveTo>
                    <a:pt x="1" y="0"/>
                  </a:moveTo>
                  <a:lnTo>
                    <a:pt x="1" y="387"/>
                  </a:lnTo>
                  <a:lnTo>
                    <a:pt x="358" y="387"/>
                  </a:lnTo>
                  <a:lnTo>
                    <a:pt x="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
            <p:cNvSpPr/>
            <p:nvPr/>
          </p:nvSpPr>
          <p:spPr>
            <a:xfrm>
              <a:off x="4950763" y="2734056"/>
              <a:ext cx="235380" cy="254396"/>
            </a:xfrm>
            <a:custGeom>
              <a:avLst/>
              <a:gdLst/>
              <a:ahLst/>
              <a:cxnLst/>
              <a:rect l="l" t="t" r="r" b="b"/>
              <a:pathLst>
                <a:path w="359" h="388" extrusionOk="0">
                  <a:moveTo>
                    <a:pt x="1" y="0"/>
                  </a:moveTo>
                  <a:lnTo>
                    <a:pt x="1" y="387"/>
                  </a:lnTo>
                  <a:lnTo>
                    <a:pt x="358" y="387"/>
                  </a:lnTo>
                  <a:lnTo>
                    <a:pt x="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
            <p:cNvSpPr/>
            <p:nvPr/>
          </p:nvSpPr>
          <p:spPr>
            <a:xfrm>
              <a:off x="5275319" y="2734056"/>
              <a:ext cx="234724" cy="254396"/>
            </a:xfrm>
            <a:custGeom>
              <a:avLst/>
              <a:gdLst/>
              <a:ahLst/>
              <a:cxnLst/>
              <a:rect l="l" t="t" r="r" b="b"/>
              <a:pathLst>
                <a:path w="358" h="388" extrusionOk="0">
                  <a:moveTo>
                    <a:pt x="1" y="0"/>
                  </a:moveTo>
                  <a:lnTo>
                    <a:pt x="1" y="387"/>
                  </a:lnTo>
                  <a:lnTo>
                    <a:pt x="358" y="387"/>
                  </a:lnTo>
                  <a:lnTo>
                    <a:pt x="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
            <p:cNvSpPr/>
            <p:nvPr/>
          </p:nvSpPr>
          <p:spPr>
            <a:xfrm>
              <a:off x="4190189" y="3151064"/>
              <a:ext cx="244559" cy="264231"/>
            </a:xfrm>
            <a:custGeom>
              <a:avLst/>
              <a:gdLst/>
              <a:ahLst/>
              <a:cxnLst/>
              <a:rect l="l" t="t" r="r" b="b"/>
              <a:pathLst>
                <a:path w="373" h="403" extrusionOk="0">
                  <a:moveTo>
                    <a:pt x="0" y="0"/>
                  </a:moveTo>
                  <a:lnTo>
                    <a:pt x="0" y="402"/>
                  </a:lnTo>
                  <a:lnTo>
                    <a:pt x="372" y="402"/>
                  </a:lnTo>
                  <a:lnTo>
                    <a:pt x="37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
            <p:cNvSpPr/>
            <p:nvPr/>
          </p:nvSpPr>
          <p:spPr>
            <a:xfrm>
              <a:off x="4514744" y="3151064"/>
              <a:ext cx="234724" cy="264231"/>
            </a:xfrm>
            <a:custGeom>
              <a:avLst/>
              <a:gdLst/>
              <a:ahLst/>
              <a:cxnLst/>
              <a:rect l="l" t="t" r="r" b="b"/>
              <a:pathLst>
                <a:path w="358" h="403" extrusionOk="0">
                  <a:moveTo>
                    <a:pt x="0" y="0"/>
                  </a:moveTo>
                  <a:lnTo>
                    <a:pt x="0" y="402"/>
                  </a:lnTo>
                  <a:lnTo>
                    <a:pt x="357" y="402"/>
                  </a:lnTo>
                  <a:lnTo>
                    <a:pt x="35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
            <p:cNvSpPr/>
            <p:nvPr/>
          </p:nvSpPr>
          <p:spPr>
            <a:xfrm>
              <a:off x="4941584" y="3151064"/>
              <a:ext cx="234724" cy="264231"/>
            </a:xfrm>
            <a:custGeom>
              <a:avLst/>
              <a:gdLst/>
              <a:ahLst/>
              <a:cxnLst/>
              <a:rect l="l" t="t" r="r" b="b"/>
              <a:pathLst>
                <a:path w="358" h="403" extrusionOk="0">
                  <a:moveTo>
                    <a:pt x="0" y="0"/>
                  </a:moveTo>
                  <a:lnTo>
                    <a:pt x="0" y="402"/>
                  </a:lnTo>
                  <a:lnTo>
                    <a:pt x="357" y="402"/>
                  </a:lnTo>
                  <a:lnTo>
                    <a:pt x="35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
            <p:cNvSpPr/>
            <p:nvPr/>
          </p:nvSpPr>
          <p:spPr>
            <a:xfrm>
              <a:off x="5265484" y="3151064"/>
              <a:ext cx="234724" cy="264231"/>
            </a:xfrm>
            <a:custGeom>
              <a:avLst/>
              <a:gdLst/>
              <a:ahLst/>
              <a:cxnLst/>
              <a:rect l="l" t="t" r="r" b="b"/>
              <a:pathLst>
                <a:path w="358" h="403" extrusionOk="0">
                  <a:moveTo>
                    <a:pt x="1" y="0"/>
                  </a:moveTo>
                  <a:lnTo>
                    <a:pt x="1" y="402"/>
                  </a:lnTo>
                  <a:lnTo>
                    <a:pt x="358" y="402"/>
                  </a:lnTo>
                  <a:lnTo>
                    <a:pt x="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
            <p:cNvSpPr/>
            <p:nvPr/>
          </p:nvSpPr>
          <p:spPr>
            <a:xfrm>
              <a:off x="2348419" y="2153130"/>
              <a:ext cx="1232631" cy="425523"/>
            </a:xfrm>
            <a:custGeom>
              <a:avLst/>
              <a:gdLst/>
              <a:ahLst/>
              <a:cxnLst/>
              <a:rect l="l" t="t" r="r" b="b"/>
              <a:pathLst>
                <a:path w="1880" h="649" extrusionOk="0">
                  <a:moveTo>
                    <a:pt x="901" y="1"/>
                  </a:moveTo>
                  <a:lnTo>
                    <a:pt x="20" y="592"/>
                  </a:lnTo>
                  <a:cubicBezTo>
                    <a:pt x="1" y="607"/>
                    <a:pt x="1" y="622"/>
                    <a:pt x="20" y="637"/>
                  </a:cubicBezTo>
                  <a:cubicBezTo>
                    <a:pt x="20" y="644"/>
                    <a:pt x="27" y="648"/>
                    <a:pt x="36" y="648"/>
                  </a:cubicBezTo>
                  <a:cubicBezTo>
                    <a:pt x="46" y="648"/>
                    <a:pt x="57" y="644"/>
                    <a:pt x="64" y="637"/>
                  </a:cubicBezTo>
                  <a:lnTo>
                    <a:pt x="916" y="79"/>
                  </a:lnTo>
                  <a:lnTo>
                    <a:pt x="1831" y="637"/>
                  </a:lnTo>
                  <a:cubicBezTo>
                    <a:pt x="1831" y="641"/>
                    <a:pt x="1834" y="643"/>
                    <a:pt x="1837" y="643"/>
                  </a:cubicBezTo>
                  <a:cubicBezTo>
                    <a:pt x="1846" y="643"/>
                    <a:pt x="1861" y="633"/>
                    <a:pt x="1861" y="622"/>
                  </a:cubicBezTo>
                  <a:cubicBezTo>
                    <a:pt x="1879" y="622"/>
                    <a:pt x="1879" y="592"/>
                    <a:pt x="1861" y="592"/>
                  </a:cubicBezTo>
                  <a:lnTo>
                    <a:pt x="93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
            <p:cNvSpPr/>
            <p:nvPr/>
          </p:nvSpPr>
          <p:spPr>
            <a:xfrm>
              <a:off x="2146474" y="2560958"/>
              <a:ext cx="1617501" cy="539608"/>
            </a:xfrm>
            <a:custGeom>
              <a:avLst/>
              <a:gdLst/>
              <a:ahLst/>
              <a:cxnLst/>
              <a:rect l="l" t="t" r="r" b="b"/>
              <a:pathLst>
                <a:path w="2467" h="823" extrusionOk="0">
                  <a:moveTo>
                    <a:pt x="0" y="0"/>
                  </a:moveTo>
                  <a:lnTo>
                    <a:pt x="0" y="822"/>
                  </a:lnTo>
                  <a:lnTo>
                    <a:pt x="2466" y="822"/>
                  </a:lnTo>
                  <a:lnTo>
                    <a:pt x="24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
            <p:cNvSpPr/>
            <p:nvPr/>
          </p:nvSpPr>
          <p:spPr>
            <a:xfrm>
              <a:off x="2227121" y="2560958"/>
              <a:ext cx="22292" cy="549443"/>
            </a:xfrm>
            <a:custGeom>
              <a:avLst/>
              <a:gdLst/>
              <a:ahLst/>
              <a:cxnLst/>
              <a:rect l="l" t="t" r="r" b="b"/>
              <a:pathLst>
                <a:path w="34" h="838" extrusionOk="0">
                  <a:moveTo>
                    <a:pt x="0" y="0"/>
                  </a:moveTo>
                  <a:lnTo>
                    <a:pt x="0" y="837"/>
                  </a:lnTo>
                  <a:lnTo>
                    <a:pt x="33" y="837"/>
                  </a:lnTo>
                  <a:lnTo>
                    <a:pt x="3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
            <p:cNvSpPr/>
            <p:nvPr/>
          </p:nvSpPr>
          <p:spPr>
            <a:xfrm>
              <a:off x="2329405" y="2560958"/>
              <a:ext cx="19670" cy="558622"/>
            </a:xfrm>
            <a:custGeom>
              <a:avLst/>
              <a:gdLst/>
              <a:ahLst/>
              <a:cxnLst/>
              <a:rect l="l" t="t" r="r" b="b"/>
              <a:pathLst>
                <a:path w="30" h="852" extrusionOk="0">
                  <a:moveTo>
                    <a:pt x="0" y="0"/>
                  </a:moveTo>
                  <a:lnTo>
                    <a:pt x="0" y="852"/>
                  </a:lnTo>
                  <a:lnTo>
                    <a:pt x="30" y="852"/>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
            <p:cNvSpPr/>
            <p:nvPr/>
          </p:nvSpPr>
          <p:spPr>
            <a:xfrm>
              <a:off x="2431689" y="2560958"/>
              <a:ext cx="20325" cy="549443"/>
            </a:xfrm>
            <a:custGeom>
              <a:avLst/>
              <a:gdLst/>
              <a:ahLst/>
              <a:cxnLst/>
              <a:rect l="l" t="t" r="r" b="b"/>
              <a:pathLst>
                <a:path w="31" h="838" extrusionOk="0">
                  <a:moveTo>
                    <a:pt x="0" y="0"/>
                  </a:moveTo>
                  <a:lnTo>
                    <a:pt x="0" y="837"/>
                  </a:lnTo>
                  <a:lnTo>
                    <a:pt x="30" y="837"/>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
            <p:cNvSpPr/>
            <p:nvPr/>
          </p:nvSpPr>
          <p:spPr>
            <a:xfrm>
              <a:off x="2543808" y="2551123"/>
              <a:ext cx="20325" cy="549443"/>
            </a:xfrm>
            <a:custGeom>
              <a:avLst/>
              <a:gdLst/>
              <a:ahLst/>
              <a:cxnLst/>
              <a:rect l="l" t="t" r="r" b="b"/>
              <a:pathLst>
                <a:path w="31" h="838" extrusionOk="0">
                  <a:moveTo>
                    <a:pt x="1" y="0"/>
                  </a:moveTo>
                  <a:lnTo>
                    <a:pt x="1" y="837"/>
                  </a:lnTo>
                  <a:lnTo>
                    <a:pt x="30" y="837"/>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
            <p:cNvSpPr/>
            <p:nvPr/>
          </p:nvSpPr>
          <p:spPr>
            <a:xfrm>
              <a:off x="2653304" y="2560958"/>
              <a:ext cx="22948" cy="549443"/>
            </a:xfrm>
            <a:custGeom>
              <a:avLst/>
              <a:gdLst/>
              <a:ahLst/>
              <a:cxnLst/>
              <a:rect l="l" t="t" r="r" b="b"/>
              <a:pathLst>
                <a:path w="35" h="838" extrusionOk="0">
                  <a:moveTo>
                    <a:pt x="1" y="0"/>
                  </a:moveTo>
                  <a:lnTo>
                    <a:pt x="1" y="837"/>
                  </a:lnTo>
                  <a:lnTo>
                    <a:pt x="34" y="837"/>
                  </a:lnTo>
                  <a:lnTo>
                    <a:pt x="3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
            <p:cNvSpPr/>
            <p:nvPr/>
          </p:nvSpPr>
          <p:spPr>
            <a:xfrm>
              <a:off x="2756244" y="2560958"/>
              <a:ext cx="19670" cy="558622"/>
            </a:xfrm>
            <a:custGeom>
              <a:avLst/>
              <a:gdLst/>
              <a:ahLst/>
              <a:cxnLst/>
              <a:rect l="l" t="t" r="r" b="b"/>
              <a:pathLst>
                <a:path w="30" h="852" extrusionOk="0">
                  <a:moveTo>
                    <a:pt x="0" y="0"/>
                  </a:moveTo>
                  <a:lnTo>
                    <a:pt x="0" y="852"/>
                  </a:lnTo>
                  <a:lnTo>
                    <a:pt x="30" y="852"/>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
            <p:cNvSpPr/>
            <p:nvPr/>
          </p:nvSpPr>
          <p:spPr>
            <a:xfrm>
              <a:off x="2858528" y="2560958"/>
              <a:ext cx="20325" cy="549443"/>
            </a:xfrm>
            <a:custGeom>
              <a:avLst/>
              <a:gdLst/>
              <a:ahLst/>
              <a:cxnLst/>
              <a:rect l="l" t="t" r="r" b="b"/>
              <a:pathLst>
                <a:path w="31" h="838" extrusionOk="0">
                  <a:moveTo>
                    <a:pt x="0" y="0"/>
                  </a:moveTo>
                  <a:lnTo>
                    <a:pt x="0" y="837"/>
                  </a:lnTo>
                  <a:lnTo>
                    <a:pt x="30" y="837"/>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
            <p:cNvSpPr/>
            <p:nvPr/>
          </p:nvSpPr>
          <p:spPr>
            <a:xfrm>
              <a:off x="2970647" y="2551123"/>
              <a:ext cx="20325" cy="549443"/>
            </a:xfrm>
            <a:custGeom>
              <a:avLst/>
              <a:gdLst/>
              <a:ahLst/>
              <a:cxnLst/>
              <a:rect l="l" t="t" r="r" b="b"/>
              <a:pathLst>
                <a:path w="31" h="838" extrusionOk="0">
                  <a:moveTo>
                    <a:pt x="1" y="0"/>
                  </a:moveTo>
                  <a:lnTo>
                    <a:pt x="1" y="837"/>
                  </a:lnTo>
                  <a:lnTo>
                    <a:pt x="30" y="837"/>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
            <p:cNvSpPr/>
            <p:nvPr/>
          </p:nvSpPr>
          <p:spPr>
            <a:xfrm>
              <a:off x="3080144" y="2551123"/>
              <a:ext cx="22948" cy="559278"/>
            </a:xfrm>
            <a:custGeom>
              <a:avLst/>
              <a:gdLst/>
              <a:ahLst/>
              <a:cxnLst/>
              <a:rect l="l" t="t" r="r" b="b"/>
              <a:pathLst>
                <a:path w="35" h="853" extrusionOk="0">
                  <a:moveTo>
                    <a:pt x="1" y="0"/>
                  </a:moveTo>
                  <a:lnTo>
                    <a:pt x="1" y="852"/>
                  </a:lnTo>
                  <a:lnTo>
                    <a:pt x="34" y="852"/>
                  </a:lnTo>
                  <a:lnTo>
                    <a:pt x="3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
            <p:cNvSpPr/>
            <p:nvPr/>
          </p:nvSpPr>
          <p:spPr>
            <a:xfrm>
              <a:off x="3183084" y="2551123"/>
              <a:ext cx="19670" cy="559278"/>
            </a:xfrm>
            <a:custGeom>
              <a:avLst/>
              <a:gdLst/>
              <a:ahLst/>
              <a:cxnLst/>
              <a:rect l="l" t="t" r="r" b="b"/>
              <a:pathLst>
                <a:path w="30" h="853" extrusionOk="0">
                  <a:moveTo>
                    <a:pt x="0" y="0"/>
                  </a:moveTo>
                  <a:lnTo>
                    <a:pt x="0" y="852"/>
                  </a:lnTo>
                  <a:lnTo>
                    <a:pt x="30" y="852"/>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
            <p:cNvSpPr/>
            <p:nvPr/>
          </p:nvSpPr>
          <p:spPr>
            <a:xfrm>
              <a:off x="3285368" y="2551123"/>
              <a:ext cx="20325" cy="559278"/>
            </a:xfrm>
            <a:custGeom>
              <a:avLst/>
              <a:gdLst/>
              <a:ahLst/>
              <a:cxnLst/>
              <a:rect l="l" t="t" r="r" b="b"/>
              <a:pathLst>
                <a:path w="31" h="853" extrusionOk="0">
                  <a:moveTo>
                    <a:pt x="0" y="0"/>
                  </a:moveTo>
                  <a:lnTo>
                    <a:pt x="0" y="852"/>
                  </a:lnTo>
                  <a:lnTo>
                    <a:pt x="30" y="852"/>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
            <p:cNvSpPr/>
            <p:nvPr/>
          </p:nvSpPr>
          <p:spPr>
            <a:xfrm>
              <a:off x="3385029" y="2560958"/>
              <a:ext cx="22948" cy="558622"/>
            </a:xfrm>
            <a:custGeom>
              <a:avLst/>
              <a:gdLst/>
              <a:ahLst/>
              <a:cxnLst/>
              <a:rect l="l" t="t" r="r" b="b"/>
              <a:pathLst>
                <a:path w="35" h="852" extrusionOk="0">
                  <a:moveTo>
                    <a:pt x="1" y="0"/>
                  </a:moveTo>
                  <a:lnTo>
                    <a:pt x="1" y="852"/>
                  </a:lnTo>
                  <a:lnTo>
                    <a:pt x="34" y="852"/>
                  </a:lnTo>
                  <a:lnTo>
                    <a:pt x="3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
            <p:cNvSpPr/>
            <p:nvPr/>
          </p:nvSpPr>
          <p:spPr>
            <a:xfrm>
              <a:off x="3487969" y="2560958"/>
              <a:ext cx="19670" cy="549443"/>
            </a:xfrm>
            <a:custGeom>
              <a:avLst/>
              <a:gdLst/>
              <a:ahLst/>
              <a:cxnLst/>
              <a:rect l="l" t="t" r="r" b="b"/>
              <a:pathLst>
                <a:path w="30" h="838" extrusionOk="0">
                  <a:moveTo>
                    <a:pt x="0" y="0"/>
                  </a:moveTo>
                  <a:lnTo>
                    <a:pt x="0" y="837"/>
                  </a:lnTo>
                  <a:lnTo>
                    <a:pt x="30" y="837"/>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
            <p:cNvSpPr/>
            <p:nvPr/>
          </p:nvSpPr>
          <p:spPr>
            <a:xfrm>
              <a:off x="3590253" y="2560958"/>
              <a:ext cx="20325" cy="558622"/>
            </a:xfrm>
            <a:custGeom>
              <a:avLst/>
              <a:gdLst/>
              <a:ahLst/>
              <a:cxnLst/>
              <a:rect l="l" t="t" r="r" b="b"/>
              <a:pathLst>
                <a:path w="31" h="852" extrusionOk="0">
                  <a:moveTo>
                    <a:pt x="0" y="0"/>
                  </a:moveTo>
                  <a:lnTo>
                    <a:pt x="0" y="852"/>
                  </a:lnTo>
                  <a:lnTo>
                    <a:pt x="30" y="852"/>
                  </a:lnTo>
                  <a:lnTo>
                    <a:pt x="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
            <p:cNvSpPr/>
            <p:nvPr/>
          </p:nvSpPr>
          <p:spPr>
            <a:xfrm>
              <a:off x="3689915" y="2560958"/>
              <a:ext cx="22948" cy="549443"/>
            </a:xfrm>
            <a:custGeom>
              <a:avLst/>
              <a:gdLst/>
              <a:ahLst/>
              <a:cxnLst/>
              <a:rect l="l" t="t" r="r" b="b"/>
              <a:pathLst>
                <a:path w="35" h="838" extrusionOk="0">
                  <a:moveTo>
                    <a:pt x="1" y="0"/>
                  </a:moveTo>
                  <a:lnTo>
                    <a:pt x="1" y="837"/>
                  </a:lnTo>
                  <a:lnTo>
                    <a:pt x="34" y="837"/>
                  </a:lnTo>
                  <a:lnTo>
                    <a:pt x="3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
            <p:cNvSpPr/>
            <p:nvPr/>
          </p:nvSpPr>
          <p:spPr>
            <a:xfrm>
              <a:off x="2126803" y="2528830"/>
              <a:ext cx="1656840" cy="61632"/>
            </a:xfrm>
            <a:custGeom>
              <a:avLst/>
              <a:gdLst/>
              <a:ahLst/>
              <a:cxnLst/>
              <a:rect l="l" t="t" r="r" b="b"/>
              <a:pathLst>
                <a:path w="2527" h="94" extrusionOk="0">
                  <a:moveTo>
                    <a:pt x="0" y="1"/>
                  </a:moveTo>
                  <a:lnTo>
                    <a:pt x="0" y="94"/>
                  </a:lnTo>
                  <a:lnTo>
                    <a:pt x="2526" y="94"/>
                  </a:lnTo>
                  <a:lnTo>
                    <a:pt x="252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
            <p:cNvSpPr/>
            <p:nvPr/>
          </p:nvSpPr>
          <p:spPr>
            <a:xfrm>
              <a:off x="2126803" y="3067794"/>
              <a:ext cx="1656840" cy="61632"/>
            </a:xfrm>
            <a:custGeom>
              <a:avLst/>
              <a:gdLst/>
              <a:ahLst/>
              <a:cxnLst/>
              <a:rect l="l" t="t" r="r" b="b"/>
              <a:pathLst>
                <a:path w="2527" h="94" extrusionOk="0">
                  <a:moveTo>
                    <a:pt x="0" y="1"/>
                  </a:moveTo>
                  <a:lnTo>
                    <a:pt x="0" y="94"/>
                  </a:lnTo>
                  <a:lnTo>
                    <a:pt x="2526" y="94"/>
                  </a:lnTo>
                  <a:lnTo>
                    <a:pt x="252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
            <p:cNvSpPr/>
            <p:nvPr/>
          </p:nvSpPr>
          <p:spPr>
            <a:xfrm>
              <a:off x="2482831" y="1248301"/>
              <a:ext cx="1817476" cy="825476"/>
            </a:xfrm>
            <a:custGeom>
              <a:avLst/>
              <a:gdLst/>
              <a:ahLst/>
              <a:cxnLst/>
              <a:rect l="l" t="t" r="r" b="b"/>
              <a:pathLst>
                <a:path w="2772" h="1259" extrusionOk="0">
                  <a:moveTo>
                    <a:pt x="250" y="68"/>
                  </a:moveTo>
                  <a:lnTo>
                    <a:pt x="2712" y="559"/>
                  </a:lnTo>
                  <a:lnTo>
                    <a:pt x="2712" y="1180"/>
                  </a:lnTo>
                  <a:lnTo>
                    <a:pt x="94" y="328"/>
                  </a:lnTo>
                  <a:lnTo>
                    <a:pt x="250" y="68"/>
                  </a:lnTo>
                  <a:close/>
                  <a:moveTo>
                    <a:pt x="216" y="1"/>
                  </a:moveTo>
                  <a:lnTo>
                    <a:pt x="201" y="20"/>
                  </a:lnTo>
                  <a:lnTo>
                    <a:pt x="1" y="358"/>
                  </a:lnTo>
                  <a:lnTo>
                    <a:pt x="2772" y="1258"/>
                  </a:lnTo>
                  <a:lnTo>
                    <a:pt x="2772" y="514"/>
                  </a:lnTo>
                  <a:lnTo>
                    <a:pt x="2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
            <p:cNvSpPr/>
            <p:nvPr/>
          </p:nvSpPr>
          <p:spPr>
            <a:xfrm>
              <a:off x="2492666" y="1309279"/>
              <a:ext cx="1807641" cy="758599"/>
            </a:xfrm>
            <a:custGeom>
              <a:avLst/>
              <a:gdLst/>
              <a:ahLst/>
              <a:cxnLst/>
              <a:rect l="l" t="t" r="r" b="b"/>
              <a:pathLst>
                <a:path w="2757" h="1157" extrusionOk="0">
                  <a:moveTo>
                    <a:pt x="651" y="1"/>
                  </a:moveTo>
                  <a:lnTo>
                    <a:pt x="30" y="220"/>
                  </a:lnTo>
                  <a:cubicBezTo>
                    <a:pt x="15" y="220"/>
                    <a:pt x="0" y="235"/>
                    <a:pt x="0" y="250"/>
                  </a:cubicBezTo>
                  <a:cubicBezTo>
                    <a:pt x="15" y="265"/>
                    <a:pt x="30" y="280"/>
                    <a:pt x="45" y="280"/>
                  </a:cubicBezTo>
                  <a:lnTo>
                    <a:pt x="637" y="64"/>
                  </a:lnTo>
                  <a:lnTo>
                    <a:pt x="730" y="499"/>
                  </a:lnTo>
                  <a:cubicBezTo>
                    <a:pt x="744" y="499"/>
                    <a:pt x="744" y="514"/>
                    <a:pt x="744" y="514"/>
                  </a:cubicBezTo>
                  <a:lnTo>
                    <a:pt x="774" y="514"/>
                  </a:lnTo>
                  <a:lnTo>
                    <a:pt x="1596" y="265"/>
                  </a:lnTo>
                  <a:lnTo>
                    <a:pt x="1641" y="778"/>
                  </a:lnTo>
                  <a:cubicBezTo>
                    <a:pt x="1641" y="793"/>
                    <a:pt x="1641" y="808"/>
                    <a:pt x="1659" y="808"/>
                  </a:cubicBezTo>
                  <a:lnTo>
                    <a:pt x="1674" y="808"/>
                  </a:lnTo>
                  <a:lnTo>
                    <a:pt x="2526" y="451"/>
                  </a:lnTo>
                  <a:lnTo>
                    <a:pt x="2697" y="1135"/>
                  </a:lnTo>
                  <a:cubicBezTo>
                    <a:pt x="2697" y="1146"/>
                    <a:pt x="2705" y="1156"/>
                    <a:pt x="2714" y="1156"/>
                  </a:cubicBezTo>
                  <a:cubicBezTo>
                    <a:pt x="2718" y="1156"/>
                    <a:pt x="2723" y="1155"/>
                    <a:pt x="2727" y="1150"/>
                  </a:cubicBezTo>
                  <a:cubicBezTo>
                    <a:pt x="2742" y="1150"/>
                    <a:pt x="2757" y="1135"/>
                    <a:pt x="2757" y="1117"/>
                  </a:cubicBezTo>
                  <a:lnTo>
                    <a:pt x="2571" y="391"/>
                  </a:lnTo>
                  <a:cubicBezTo>
                    <a:pt x="2571" y="391"/>
                    <a:pt x="2571" y="373"/>
                    <a:pt x="2556" y="373"/>
                  </a:cubicBezTo>
                  <a:lnTo>
                    <a:pt x="2526" y="373"/>
                  </a:lnTo>
                  <a:lnTo>
                    <a:pt x="1689" y="730"/>
                  </a:lnTo>
                  <a:lnTo>
                    <a:pt x="1659" y="220"/>
                  </a:lnTo>
                  <a:cubicBezTo>
                    <a:pt x="1659" y="205"/>
                    <a:pt x="1641" y="205"/>
                    <a:pt x="1641" y="187"/>
                  </a:cubicBezTo>
                  <a:lnTo>
                    <a:pt x="1611" y="187"/>
                  </a:lnTo>
                  <a:lnTo>
                    <a:pt x="789" y="451"/>
                  </a:lnTo>
                  <a:lnTo>
                    <a:pt x="696" y="20"/>
                  </a:lnTo>
                  <a:lnTo>
                    <a:pt x="6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
            <p:cNvSpPr/>
            <p:nvPr/>
          </p:nvSpPr>
          <p:spPr>
            <a:xfrm>
              <a:off x="2614620" y="1248301"/>
              <a:ext cx="1685689" cy="707457"/>
            </a:xfrm>
            <a:custGeom>
              <a:avLst/>
              <a:gdLst/>
              <a:ahLst/>
              <a:cxnLst/>
              <a:rect l="l" t="t" r="r" b="b"/>
              <a:pathLst>
                <a:path w="2571" h="1079" extrusionOk="0">
                  <a:moveTo>
                    <a:pt x="15" y="1"/>
                  </a:moveTo>
                  <a:cubicBezTo>
                    <a:pt x="0" y="1"/>
                    <a:pt x="0" y="34"/>
                    <a:pt x="0" y="49"/>
                  </a:cubicBezTo>
                  <a:lnTo>
                    <a:pt x="186" y="466"/>
                  </a:lnTo>
                  <a:cubicBezTo>
                    <a:pt x="186" y="484"/>
                    <a:pt x="201" y="484"/>
                    <a:pt x="216" y="484"/>
                  </a:cubicBezTo>
                  <a:lnTo>
                    <a:pt x="867" y="250"/>
                  </a:lnTo>
                  <a:lnTo>
                    <a:pt x="990" y="715"/>
                  </a:lnTo>
                  <a:cubicBezTo>
                    <a:pt x="990" y="730"/>
                    <a:pt x="1008" y="730"/>
                    <a:pt x="1008" y="730"/>
                  </a:cubicBezTo>
                  <a:cubicBezTo>
                    <a:pt x="1023" y="745"/>
                    <a:pt x="1023" y="745"/>
                    <a:pt x="1038" y="745"/>
                  </a:cubicBezTo>
                  <a:lnTo>
                    <a:pt x="1797" y="436"/>
                  </a:lnTo>
                  <a:lnTo>
                    <a:pt x="1983" y="1057"/>
                  </a:lnTo>
                  <a:cubicBezTo>
                    <a:pt x="1983" y="1072"/>
                    <a:pt x="1998" y="1072"/>
                    <a:pt x="1998" y="1072"/>
                  </a:cubicBezTo>
                  <a:cubicBezTo>
                    <a:pt x="2003" y="1077"/>
                    <a:pt x="2008" y="1079"/>
                    <a:pt x="2013" y="1079"/>
                  </a:cubicBezTo>
                  <a:cubicBezTo>
                    <a:pt x="2023" y="1079"/>
                    <a:pt x="2031" y="1072"/>
                    <a:pt x="2031" y="1072"/>
                  </a:cubicBezTo>
                  <a:lnTo>
                    <a:pt x="2556" y="778"/>
                  </a:lnTo>
                  <a:cubicBezTo>
                    <a:pt x="2571" y="763"/>
                    <a:pt x="2571" y="745"/>
                    <a:pt x="2556" y="730"/>
                  </a:cubicBezTo>
                  <a:cubicBezTo>
                    <a:pt x="2556" y="715"/>
                    <a:pt x="2541" y="715"/>
                    <a:pt x="2526" y="715"/>
                  </a:cubicBezTo>
                  <a:lnTo>
                    <a:pt x="2031" y="994"/>
                  </a:lnTo>
                  <a:lnTo>
                    <a:pt x="1860" y="373"/>
                  </a:lnTo>
                  <a:lnTo>
                    <a:pt x="1845" y="358"/>
                  </a:lnTo>
                  <a:lnTo>
                    <a:pt x="1812" y="358"/>
                  </a:lnTo>
                  <a:lnTo>
                    <a:pt x="1053" y="670"/>
                  </a:lnTo>
                  <a:lnTo>
                    <a:pt x="930" y="187"/>
                  </a:lnTo>
                  <a:cubicBezTo>
                    <a:pt x="915" y="187"/>
                    <a:pt x="915" y="172"/>
                    <a:pt x="897" y="172"/>
                  </a:cubicBezTo>
                  <a:lnTo>
                    <a:pt x="882" y="172"/>
                  </a:lnTo>
                  <a:lnTo>
                    <a:pt x="231" y="421"/>
                  </a:lnTo>
                  <a:lnTo>
                    <a:pt x="60" y="20"/>
                  </a:lnTo>
                  <a:cubicBezTo>
                    <a:pt x="60" y="1"/>
                    <a:pt x="30" y="1"/>
                    <a:pt x="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
            <p:cNvSpPr/>
            <p:nvPr/>
          </p:nvSpPr>
          <p:spPr>
            <a:xfrm>
              <a:off x="2563478" y="1341407"/>
              <a:ext cx="1736830" cy="507481"/>
            </a:xfrm>
            <a:custGeom>
              <a:avLst/>
              <a:gdLst/>
              <a:ahLst/>
              <a:cxnLst/>
              <a:rect l="l" t="t" r="r" b="b"/>
              <a:pathLst>
                <a:path w="2649" h="774" extrusionOk="0">
                  <a:moveTo>
                    <a:pt x="30" y="0"/>
                  </a:moveTo>
                  <a:cubicBezTo>
                    <a:pt x="15" y="0"/>
                    <a:pt x="0" y="0"/>
                    <a:pt x="0" y="15"/>
                  </a:cubicBezTo>
                  <a:cubicBezTo>
                    <a:pt x="0" y="30"/>
                    <a:pt x="0" y="45"/>
                    <a:pt x="15" y="63"/>
                  </a:cubicBezTo>
                  <a:lnTo>
                    <a:pt x="2604" y="774"/>
                  </a:lnTo>
                  <a:cubicBezTo>
                    <a:pt x="2619" y="774"/>
                    <a:pt x="2634" y="774"/>
                    <a:pt x="2649" y="759"/>
                  </a:cubicBezTo>
                  <a:cubicBezTo>
                    <a:pt x="2649" y="744"/>
                    <a:pt x="2634" y="729"/>
                    <a:pt x="2619" y="714"/>
                  </a:cubicBezTo>
                  <a:lnTo>
                    <a:pt x="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
            <p:cNvSpPr/>
            <p:nvPr/>
          </p:nvSpPr>
          <p:spPr>
            <a:xfrm>
              <a:off x="2970647" y="1604332"/>
              <a:ext cx="39995" cy="347500"/>
            </a:xfrm>
            <a:custGeom>
              <a:avLst/>
              <a:gdLst/>
              <a:ahLst/>
              <a:cxnLst/>
              <a:rect l="l" t="t" r="r" b="b"/>
              <a:pathLst>
                <a:path w="61" h="530" extrusionOk="0">
                  <a:moveTo>
                    <a:pt x="30" y="1"/>
                  </a:moveTo>
                  <a:cubicBezTo>
                    <a:pt x="15" y="1"/>
                    <a:pt x="1" y="16"/>
                    <a:pt x="1" y="34"/>
                  </a:cubicBezTo>
                  <a:lnTo>
                    <a:pt x="1" y="499"/>
                  </a:lnTo>
                  <a:cubicBezTo>
                    <a:pt x="1" y="529"/>
                    <a:pt x="15" y="529"/>
                    <a:pt x="30" y="529"/>
                  </a:cubicBezTo>
                  <a:cubicBezTo>
                    <a:pt x="60" y="529"/>
                    <a:pt x="60" y="529"/>
                    <a:pt x="60" y="499"/>
                  </a:cubicBezTo>
                  <a:lnTo>
                    <a:pt x="60" y="34"/>
                  </a:lnTo>
                  <a:cubicBezTo>
                    <a:pt x="60" y="16"/>
                    <a:pt x="60" y="1"/>
                    <a:pt x="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
            <p:cNvSpPr/>
            <p:nvPr/>
          </p:nvSpPr>
          <p:spPr>
            <a:xfrm>
              <a:off x="2848693" y="1880370"/>
              <a:ext cx="213088" cy="315372"/>
            </a:xfrm>
            <a:custGeom>
              <a:avLst/>
              <a:gdLst/>
              <a:ahLst/>
              <a:cxnLst/>
              <a:rect l="l" t="t" r="r" b="b"/>
              <a:pathLst>
                <a:path w="325" h="481" extrusionOk="0">
                  <a:moveTo>
                    <a:pt x="216" y="0"/>
                  </a:moveTo>
                  <a:cubicBezTo>
                    <a:pt x="201" y="0"/>
                    <a:pt x="187" y="15"/>
                    <a:pt x="187" y="30"/>
                  </a:cubicBezTo>
                  <a:cubicBezTo>
                    <a:pt x="187" y="97"/>
                    <a:pt x="187" y="164"/>
                    <a:pt x="175" y="231"/>
                  </a:cubicBezTo>
                  <a:lnTo>
                    <a:pt x="175" y="231"/>
                  </a:lnTo>
                  <a:cubicBezTo>
                    <a:pt x="131" y="233"/>
                    <a:pt x="91" y="247"/>
                    <a:pt x="60" y="264"/>
                  </a:cubicBezTo>
                  <a:cubicBezTo>
                    <a:pt x="15" y="294"/>
                    <a:pt x="1" y="324"/>
                    <a:pt x="1" y="357"/>
                  </a:cubicBezTo>
                  <a:cubicBezTo>
                    <a:pt x="1" y="387"/>
                    <a:pt x="15" y="417"/>
                    <a:pt x="30" y="432"/>
                  </a:cubicBezTo>
                  <a:cubicBezTo>
                    <a:pt x="60" y="465"/>
                    <a:pt x="123" y="480"/>
                    <a:pt x="168" y="480"/>
                  </a:cubicBezTo>
                  <a:lnTo>
                    <a:pt x="201" y="480"/>
                  </a:lnTo>
                  <a:cubicBezTo>
                    <a:pt x="231" y="480"/>
                    <a:pt x="261" y="465"/>
                    <a:pt x="294" y="450"/>
                  </a:cubicBezTo>
                  <a:cubicBezTo>
                    <a:pt x="309" y="432"/>
                    <a:pt x="309" y="417"/>
                    <a:pt x="324" y="387"/>
                  </a:cubicBezTo>
                  <a:cubicBezTo>
                    <a:pt x="324" y="387"/>
                    <a:pt x="309" y="372"/>
                    <a:pt x="309" y="357"/>
                  </a:cubicBezTo>
                  <a:cubicBezTo>
                    <a:pt x="302" y="348"/>
                    <a:pt x="294" y="343"/>
                    <a:pt x="286" y="343"/>
                  </a:cubicBezTo>
                  <a:cubicBezTo>
                    <a:pt x="279" y="343"/>
                    <a:pt x="270" y="348"/>
                    <a:pt x="261" y="357"/>
                  </a:cubicBezTo>
                  <a:cubicBezTo>
                    <a:pt x="249" y="357"/>
                    <a:pt x="246" y="378"/>
                    <a:pt x="255" y="393"/>
                  </a:cubicBezTo>
                  <a:lnTo>
                    <a:pt x="255" y="393"/>
                  </a:lnTo>
                  <a:lnTo>
                    <a:pt x="246" y="402"/>
                  </a:lnTo>
                  <a:cubicBezTo>
                    <a:pt x="231" y="402"/>
                    <a:pt x="216" y="417"/>
                    <a:pt x="187" y="417"/>
                  </a:cubicBezTo>
                  <a:lnTo>
                    <a:pt x="168" y="417"/>
                  </a:lnTo>
                  <a:cubicBezTo>
                    <a:pt x="138" y="417"/>
                    <a:pt x="94" y="402"/>
                    <a:pt x="75" y="387"/>
                  </a:cubicBezTo>
                  <a:cubicBezTo>
                    <a:pt x="60" y="372"/>
                    <a:pt x="60" y="372"/>
                    <a:pt x="60" y="357"/>
                  </a:cubicBezTo>
                  <a:cubicBezTo>
                    <a:pt x="60" y="357"/>
                    <a:pt x="60" y="324"/>
                    <a:pt x="94" y="309"/>
                  </a:cubicBezTo>
                  <a:cubicBezTo>
                    <a:pt x="108" y="294"/>
                    <a:pt x="138" y="294"/>
                    <a:pt x="187" y="294"/>
                  </a:cubicBezTo>
                  <a:lnTo>
                    <a:pt x="231" y="294"/>
                  </a:lnTo>
                  <a:lnTo>
                    <a:pt x="231" y="264"/>
                  </a:lnTo>
                  <a:cubicBezTo>
                    <a:pt x="246" y="186"/>
                    <a:pt x="246" y="108"/>
                    <a:pt x="246" y="45"/>
                  </a:cubicBezTo>
                  <a:cubicBezTo>
                    <a:pt x="246" y="15"/>
                    <a:pt x="231" y="15"/>
                    <a:pt x="2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
            <p:cNvSpPr/>
            <p:nvPr/>
          </p:nvSpPr>
          <p:spPr>
            <a:xfrm>
              <a:off x="2888033" y="1829227"/>
              <a:ext cx="205220" cy="151457"/>
            </a:xfrm>
            <a:custGeom>
              <a:avLst/>
              <a:gdLst/>
              <a:ahLst/>
              <a:cxnLst/>
              <a:rect l="l" t="t" r="r" b="b"/>
              <a:pathLst>
                <a:path w="313" h="231" extrusionOk="0">
                  <a:moveTo>
                    <a:pt x="108" y="0"/>
                  </a:moveTo>
                  <a:cubicBezTo>
                    <a:pt x="48" y="0"/>
                    <a:pt x="0" y="45"/>
                    <a:pt x="0" y="123"/>
                  </a:cubicBezTo>
                  <a:cubicBezTo>
                    <a:pt x="0" y="186"/>
                    <a:pt x="48" y="231"/>
                    <a:pt x="108" y="231"/>
                  </a:cubicBezTo>
                  <a:lnTo>
                    <a:pt x="201" y="231"/>
                  </a:lnTo>
                  <a:cubicBezTo>
                    <a:pt x="264" y="231"/>
                    <a:pt x="313" y="186"/>
                    <a:pt x="313" y="123"/>
                  </a:cubicBezTo>
                  <a:cubicBezTo>
                    <a:pt x="313" y="45"/>
                    <a:pt x="264" y="0"/>
                    <a:pt x="2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7" name="Google Shape;567;p2"/>
          <p:cNvSpPr/>
          <p:nvPr/>
        </p:nvSpPr>
        <p:spPr>
          <a:xfrm>
            <a:off x="25" y="4799175"/>
            <a:ext cx="9144000" cy="344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8" name="Google Shape;568;p2"/>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
          <p:cNvSpPr txBox="1">
            <a:spLocks noGrp="1"/>
          </p:cNvSpPr>
          <p:nvPr>
            <p:ph type="subTitle" idx="1"/>
          </p:nvPr>
        </p:nvSpPr>
        <p:spPr>
          <a:xfrm>
            <a:off x="712950" y="410800"/>
            <a:ext cx="7718100" cy="39441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343541"/>
              </a:buClr>
              <a:buSzPts val="1500"/>
              <a:buChar char="●"/>
            </a:pPr>
            <a:r>
              <a:rPr lang="en" sz="1900">
                <a:solidFill>
                  <a:srgbClr val="343541"/>
                </a:solidFill>
              </a:rPr>
              <a:t>Efficiency Enhancement:</a:t>
            </a:r>
            <a:endParaRPr sz="1900">
              <a:solidFill>
                <a:srgbClr val="343541"/>
              </a:solidFill>
            </a:endParaRPr>
          </a:p>
          <a:p>
            <a:pPr marL="914400" lvl="1" indent="-323850" algn="l" rtl="0">
              <a:lnSpc>
                <a:spcPct val="115000"/>
              </a:lnSpc>
              <a:spcBef>
                <a:spcPts val="0"/>
              </a:spcBef>
              <a:spcAft>
                <a:spcPts val="0"/>
              </a:spcAft>
              <a:buClr>
                <a:srgbClr val="343541"/>
              </a:buClr>
              <a:buSzPts val="1500"/>
              <a:buChar char="○"/>
            </a:pPr>
            <a:r>
              <a:rPr lang="en" sz="1500">
                <a:solidFill>
                  <a:srgbClr val="343541"/>
                </a:solidFill>
              </a:rPr>
              <a:t>Streamlining container placement processes to optimize the overall yard management system.</a:t>
            </a:r>
            <a:endParaRPr sz="1500">
              <a:solidFill>
                <a:srgbClr val="343541"/>
              </a:solidFill>
            </a:endParaRPr>
          </a:p>
          <a:p>
            <a:pPr marL="914400" lvl="1" indent="-323850" algn="l" rtl="0">
              <a:lnSpc>
                <a:spcPct val="115000"/>
              </a:lnSpc>
              <a:spcBef>
                <a:spcPts val="0"/>
              </a:spcBef>
              <a:spcAft>
                <a:spcPts val="0"/>
              </a:spcAft>
              <a:buClr>
                <a:srgbClr val="343541"/>
              </a:buClr>
              <a:buSzPts val="1500"/>
              <a:buChar char="○"/>
            </a:pPr>
            <a:r>
              <a:rPr lang="en" sz="1500">
                <a:solidFill>
                  <a:srgbClr val="343541"/>
                </a:solidFill>
              </a:rPr>
              <a:t>Improving the flow of container movements to reduce operational bottlenecks.</a:t>
            </a:r>
            <a:endParaRPr sz="1500">
              <a:solidFill>
                <a:srgbClr val="343541"/>
              </a:solidFill>
            </a:endParaRPr>
          </a:p>
          <a:p>
            <a:pPr marL="457200" lvl="0" indent="-323850" algn="l" rtl="0">
              <a:lnSpc>
                <a:spcPct val="115000"/>
              </a:lnSpc>
              <a:spcBef>
                <a:spcPts val="0"/>
              </a:spcBef>
              <a:spcAft>
                <a:spcPts val="0"/>
              </a:spcAft>
              <a:buClr>
                <a:srgbClr val="343541"/>
              </a:buClr>
              <a:buSzPts val="1500"/>
              <a:buChar char="●"/>
            </a:pPr>
            <a:r>
              <a:rPr lang="en" sz="1900">
                <a:solidFill>
                  <a:srgbClr val="343541"/>
                </a:solidFill>
              </a:rPr>
              <a:t>Cost Reduction:</a:t>
            </a:r>
            <a:endParaRPr sz="1900">
              <a:solidFill>
                <a:srgbClr val="343541"/>
              </a:solidFill>
            </a:endParaRPr>
          </a:p>
          <a:p>
            <a:pPr marL="914400" lvl="1" indent="-323850" algn="l" rtl="0">
              <a:lnSpc>
                <a:spcPct val="115000"/>
              </a:lnSpc>
              <a:spcBef>
                <a:spcPts val="0"/>
              </a:spcBef>
              <a:spcAft>
                <a:spcPts val="0"/>
              </a:spcAft>
              <a:buClr>
                <a:srgbClr val="343541"/>
              </a:buClr>
              <a:buSzPts val="1500"/>
              <a:buChar char="○"/>
            </a:pPr>
            <a:r>
              <a:rPr lang="en" sz="1500">
                <a:solidFill>
                  <a:srgbClr val="343541"/>
                </a:solidFill>
              </a:rPr>
              <a:t>Targeting the reduction of operational costs associated with inefficient container storage and retrieval.</a:t>
            </a:r>
            <a:endParaRPr sz="1500">
              <a:solidFill>
                <a:srgbClr val="343541"/>
              </a:solidFill>
            </a:endParaRPr>
          </a:p>
          <a:p>
            <a:pPr marL="914400" lvl="1" indent="-323850" algn="l" rtl="0">
              <a:lnSpc>
                <a:spcPct val="115000"/>
              </a:lnSpc>
              <a:spcBef>
                <a:spcPts val="0"/>
              </a:spcBef>
              <a:spcAft>
                <a:spcPts val="0"/>
              </a:spcAft>
              <a:buClr>
                <a:srgbClr val="343541"/>
              </a:buClr>
              <a:buSzPts val="1500"/>
              <a:buChar char="○"/>
            </a:pPr>
            <a:r>
              <a:rPr lang="en" sz="1500">
                <a:solidFill>
                  <a:srgbClr val="343541"/>
                </a:solidFill>
              </a:rPr>
              <a:t>Utilizing predictive analytics to minimize unnecessary movements, leading to cost savings.</a:t>
            </a:r>
            <a:endParaRPr sz="1500">
              <a:solidFill>
                <a:srgbClr val="343541"/>
              </a:solidFill>
            </a:endParaRPr>
          </a:p>
          <a:p>
            <a:pPr marL="457200" lvl="0" indent="-323850" algn="l" rtl="0">
              <a:lnSpc>
                <a:spcPct val="115000"/>
              </a:lnSpc>
              <a:spcBef>
                <a:spcPts val="0"/>
              </a:spcBef>
              <a:spcAft>
                <a:spcPts val="0"/>
              </a:spcAft>
              <a:buClr>
                <a:srgbClr val="343541"/>
              </a:buClr>
              <a:buSzPts val="1500"/>
              <a:buChar char="●"/>
            </a:pPr>
            <a:r>
              <a:rPr lang="en" sz="1900">
                <a:solidFill>
                  <a:srgbClr val="343541"/>
                </a:solidFill>
              </a:rPr>
              <a:t>Yard Congestion Minimization:</a:t>
            </a:r>
            <a:endParaRPr sz="1900">
              <a:solidFill>
                <a:srgbClr val="343541"/>
              </a:solidFill>
            </a:endParaRPr>
          </a:p>
          <a:p>
            <a:pPr marL="914400" lvl="1" indent="-323850" algn="l" rtl="0">
              <a:lnSpc>
                <a:spcPct val="115000"/>
              </a:lnSpc>
              <a:spcBef>
                <a:spcPts val="0"/>
              </a:spcBef>
              <a:spcAft>
                <a:spcPts val="0"/>
              </a:spcAft>
              <a:buClr>
                <a:srgbClr val="343541"/>
              </a:buClr>
              <a:buSzPts val="1500"/>
              <a:buChar char="○"/>
            </a:pPr>
            <a:r>
              <a:rPr lang="en" sz="1500">
                <a:solidFill>
                  <a:srgbClr val="343541"/>
                </a:solidFill>
              </a:rPr>
              <a:t>Implementing strategies to minimize yard congestion and facilitate smoother operations.</a:t>
            </a:r>
            <a:endParaRPr sz="1500">
              <a:solidFill>
                <a:srgbClr val="343541"/>
              </a:solidFill>
            </a:endParaRPr>
          </a:p>
          <a:p>
            <a:pPr marL="914400" lvl="1" indent="-323850" algn="l" rtl="0">
              <a:lnSpc>
                <a:spcPct val="115000"/>
              </a:lnSpc>
              <a:spcBef>
                <a:spcPts val="0"/>
              </a:spcBef>
              <a:spcAft>
                <a:spcPts val="0"/>
              </a:spcAft>
              <a:buClr>
                <a:srgbClr val="343541"/>
              </a:buClr>
              <a:buSzPts val="1500"/>
              <a:buChar char="○"/>
            </a:pPr>
            <a:r>
              <a:rPr lang="en" sz="1500">
                <a:solidFill>
                  <a:srgbClr val="343541"/>
                </a:solidFill>
              </a:rPr>
              <a:t>Ensuring containers are placed strategically, reducing the need for extensive shuffling.</a:t>
            </a:r>
            <a:endParaRPr sz="1500">
              <a:solidFill>
                <a:srgbClr val="343541"/>
              </a:solidFill>
            </a:endParaRPr>
          </a:p>
          <a:p>
            <a:pPr marL="0" lvl="0" indent="0" algn="l" rtl="0">
              <a:lnSpc>
                <a:spcPct val="115000"/>
              </a:lnSpc>
              <a:spcBef>
                <a:spcPts val="0"/>
              </a:spcBef>
              <a:spcAft>
                <a:spcPts val="0"/>
              </a:spcAft>
              <a:buClr>
                <a:schemeClr val="dk1"/>
              </a:buClr>
              <a:buSzPts val="1100"/>
              <a:buFont typeface="Arial"/>
              <a:buNone/>
            </a:pPr>
            <a:endParaRPr/>
          </a:p>
        </p:txBody>
      </p:sp>
      <p:grpSp>
        <p:nvGrpSpPr>
          <p:cNvPr id="574" name="Google Shape;574;p3"/>
          <p:cNvGrpSpPr/>
          <p:nvPr/>
        </p:nvGrpSpPr>
        <p:grpSpPr>
          <a:xfrm>
            <a:off x="7823700" y="1016399"/>
            <a:ext cx="1090648" cy="557353"/>
            <a:chOff x="6505200" y="2955549"/>
            <a:chExt cx="1090648" cy="557353"/>
          </a:xfrm>
        </p:grpSpPr>
        <p:sp>
          <p:nvSpPr>
            <p:cNvPr id="575" name="Google Shape;575;p3"/>
            <p:cNvSpPr/>
            <p:nvPr/>
          </p:nvSpPr>
          <p:spPr>
            <a:xfrm>
              <a:off x="6505200" y="308187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
            <p:cNvSpPr/>
            <p:nvPr/>
          </p:nvSpPr>
          <p:spPr>
            <a:xfrm>
              <a:off x="7166767" y="295554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
            <p:cNvSpPr/>
            <p:nvPr/>
          </p:nvSpPr>
          <p:spPr>
            <a:xfrm>
              <a:off x="6804347" y="325913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8" name="Google Shape;578;p3"/>
          <p:cNvGrpSpPr/>
          <p:nvPr/>
        </p:nvGrpSpPr>
        <p:grpSpPr>
          <a:xfrm>
            <a:off x="62500" y="4691024"/>
            <a:ext cx="9018344" cy="390052"/>
            <a:chOff x="62500" y="4683850"/>
            <a:chExt cx="9018344" cy="390052"/>
          </a:xfrm>
        </p:grpSpPr>
        <p:sp>
          <p:nvSpPr>
            <p:cNvPr id="579" name="Google Shape;579;p3"/>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81" name="Google Shape;581;p3"/>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
          <p:cNvSpPr txBox="1"/>
          <p:nvPr/>
        </p:nvSpPr>
        <p:spPr>
          <a:xfrm>
            <a:off x="1400950" y="1505900"/>
            <a:ext cx="50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tamaran"/>
              <a:ea typeface="Catamaran"/>
              <a:cs typeface="Catamaran"/>
              <a:sym typeface="Catamaran"/>
            </a:endParaRPr>
          </a:p>
        </p:txBody>
      </p:sp>
      <p:sp>
        <p:nvSpPr>
          <p:cNvPr id="587" name="Google Shape;587;p4"/>
          <p:cNvSpPr txBox="1"/>
          <p:nvPr/>
        </p:nvSpPr>
        <p:spPr>
          <a:xfrm>
            <a:off x="390750" y="599625"/>
            <a:ext cx="8362500" cy="3601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Catamaran"/>
              <a:buChar char="●"/>
            </a:pPr>
            <a:r>
              <a:rPr lang="en" sz="1500" b="1">
                <a:solidFill>
                  <a:schemeClr val="dk1"/>
                </a:solidFill>
                <a:latin typeface="Catamaran"/>
                <a:ea typeface="Catamaran"/>
                <a:cs typeface="Catamaran"/>
                <a:sym typeface="Catamaran"/>
              </a:rPr>
              <a:t>Suboptimal Space Utilization:</a:t>
            </a:r>
            <a:endParaRPr sz="1500" b="1">
              <a:solidFill>
                <a:schemeClr val="dk1"/>
              </a:solidFill>
              <a:latin typeface="Catamaran"/>
              <a:ea typeface="Catamaran"/>
              <a:cs typeface="Catamaran"/>
              <a:sym typeface="Catamaran"/>
            </a:endParaRPr>
          </a:p>
          <a:p>
            <a:pPr marL="914400" lvl="1" indent="-323850" algn="l" rtl="0">
              <a:lnSpc>
                <a:spcPct val="115000"/>
              </a:lnSpc>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Traditional storage methods often lead to inefficient use of available space within the yard.</a:t>
            </a:r>
            <a:endParaRPr sz="1500">
              <a:solidFill>
                <a:schemeClr val="dk1"/>
              </a:solidFill>
              <a:latin typeface="Catamaran"/>
              <a:ea typeface="Catamaran"/>
              <a:cs typeface="Catamaran"/>
              <a:sym typeface="Catamaran"/>
            </a:endParaRPr>
          </a:p>
          <a:p>
            <a:pPr marL="914400" lvl="1" indent="-323850" algn="l" rtl="0">
              <a:lnSpc>
                <a:spcPct val="115000"/>
              </a:lnSpc>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Containers may not be placed optimally, causing wasted space and limiting capacity.</a:t>
            </a:r>
            <a:endParaRPr sz="1500">
              <a:solidFill>
                <a:schemeClr val="dk1"/>
              </a:solidFill>
              <a:latin typeface="Catamaran"/>
              <a:ea typeface="Catamaran"/>
              <a:cs typeface="Catamaran"/>
              <a:sym typeface="Catamaran"/>
            </a:endParaRPr>
          </a:p>
          <a:p>
            <a:pPr marL="457200" lvl="0" indent="-323850" algn="l" rtl="0">
              <a:lnSpc>
                <a:spcPct val="115000"/>
              </a:lnSpc>
              <a:spcBef>
                <a:spcPts val="0"/>
              </a:spcBef>
              <a:spcAft>
                <a:spcPts val="0"/>
              </a:spcAft>
              <a:buClr>
                <a:schemeClr val="dk1"/>
              </a:buClr>
              <a:buSzPts val="1500"/>
              <a:buFont typeface="Catamaran"/>
              <a:buChar char="●"/>
            </a:pPr>
            <a:r>
              <a:rPr lang="en" sz="1500" b="1">
                <a:solidFill>
                  <a:schemeClr val="dk1"/>
                </a:solidFill>
                <a:latin typeface="Catamaran"/>
                <a:ea typeface="Catamaran"/>
                <a:cs typeface="Catamaran"/>
                <a:sym typeface="Catamaran"/>
              </a:rPr>
              <a:t>Increased Retrieval Times:</a:t>
            </a:r>
            <a:endParaRPr sz="1500" b="1">
              <a:solidFill>
                <a:schemeClr val="dk1"/>
              </a:solidFill>
              <a:latin typeface="Catamaran"/>
              <a:ea typeface="Catamaran"/>
              <a:cs typeface="Catamaran"/>
              <a:sym typeface="Catamaran"/>
            </a:endParaRPr>
          </a:p>
          <a:p>
            <a:pPr marL="914400" lvl="1" indent="-323850" algn="l" rtl="0">
              <a:lnSpc>
                <a:spcPct val="115000"/>
              </a:lnSpc>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Containers stored without strategic planning can result in longer retrieval times.</a:t>
            </a:r>
            <a:endParaRPr sz="1500">
              <a:solidFill>
                <a:schemeClr val="dk1"/>
              </a:solidFill>
              <a:latin typeface="Catamaran"/>
              <a:ea typeface="Catamaran"/>
              <a:cs typeface="Catamaran"/>
              <a:sym typeface="Catamaran"/>
            </a:endParaRPr>
          </a:p>
          <a:p>
            <a:pPr marL="914400" lvl="1" indent="-323850" algn="l" rtl="0">
              <a:lnSpc>
                <a:spcPct val="115000"/>
              </a:lnSpc>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Inefficiencies in locating and accessing containers can lead to delays in operations.</a:t>
            </a:r>
            <a:endParaRPr sz="1500">
              <a:solidFill>
                <a:schemeClr val="dk1"/>
              </a:solidFill>
              <a:latin typeface="Catamaran"/>
              <a:ea typeface="Catamaran"/>
              <a:cs typeface="Catamaran"/>
              <a:sym typeface="Catamaran"/>
            </a:endParaRPr>
          </a:p>
          <a:p>
            <a:pPr marL="457200" lvl="0" indent="-323850" algn="l" rtl="0">
              <a:lnSpc>
                <a:spcPct val="115000"/>
              </a:lnSpc>
              <a:spcBef>
                <a:spcPts val="0"/>
              </a:spcBef>
              <a:spcAft>
                <a:spcPts val="0"/>
              </a:spcAft>
              <a:buClr>
                <a:schemeClr val="dk1"/>
              </a:buClr>
              <a:buSzPts val="1500"/>
              <a:buFont typeface="Catamaran"/>
              <a:buChar char="●"/>
            </a:pPr>
            <a:r>
              <a:rPr lang="en" sz="1500" b="1">
                <a:solidFill>
                  <a:schemeClr val="dk1"/>
                </a:solidFill>
                <a:latin typeface="Catamaran"/>
                <a:ea typeface="Catamaran"/>
                <a:cs typeface="Catamaran"/>
                <a:sym typeface="Catamaran"/>
              </a:rPr>
              <a:t>Higher Operational Costs:</a:t>
            </a:r>
            <a:endParaRPr sz="1500" b="1">
              <a:solidFill>
                <a:schemeClr val="dk1"/>
              </a:solidFill>
              <a:latin typeface="Catamaran"/>
              <a:ea typeface="Catamaran"/>
              <a:cs typeface="Catamaran"/>
              <a:sym typeface="Catamaran"/>
            </a:endParaRPr>
          </a:p>
          <a:p>
            <a:pPr marL="914400" lvl="1" indent="-323850" algn="l" rtl="0">
              <a:lnSpc>
                <a:spcPct val="115000"/>
              </a:lnSpc>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Inefficient storage practices contribute to increased operational costs.</a:t>
            </a:r>
            <a:endParaRPr sz="1500">
              <a:solidFill>
                <a:schemeClr val="dk1"/>
              </a:solidFill>
              <a:latin typeface="Catamaran"/>
              <a:ea typeface="Catamaran"/>
              <a:cs typeface="Catamaran"/>
              <a:sym typeface="Catamaran"/>
            </a:endParaRPr>
          </a:p>
          <a:p>
            <a:pPr marL="914400" lvl="1" indent="-323850" algn="l" rtl="0">
              <a:lnSpc>
                <a:spcPct val="115000"/>
              </a:lnSpc>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Extra time and resources are required for manual retrieval and placement of containers.</a:t>
            </a:r>
            <a:endParaRPr sz="1500">
              <a:solidFill>
                <a:schemeClr val="dk1"/>
              </a:solidFill>
              <a:latin typeface="Catamaran"/>
              <a:ea typeface="Catamaran"/>
              <a:cs typeface="Catamaran"/>
              <a:sym typeface="Catamaran"/>
            </a:endParaRPr>
          </a:p>
          <a:p>
            <a:pPr marL="457200" lvl="0" indent="-323850" algn="l" rtl="0">
              <a:lnSpc>
                <a:spcPct val="115000"/>
              </a:lnSpc>
              <a:spcBef>
                <a:spcPts val="0"/>
              </a:spcBef>
              <a:spcAft>
                <a:spcPts val="0"/>
              </a:spcAft>
              <a:buClr>
                <a:schemeClr val="dk1"/>
              </a:buClr>
              <a:buSzPts val="1500"/>
              <a:buFont typeface="Catamaran"/>
              <a:buChar char="●"/>
            </a:pPr>
            <a:r>
              <a:rPr lang="en" sz="1500" b="1">
                <a:solidFill>
                  <a:schemeClr val="dk1"/>
                </a:solidFill>
                <a:latin typeface="Catamaran"/>
                <a:ea typeface="Catamaran"/>
                <a:cs typeface="Catamaran"/>
                <a:sym typeface="Catamaran"/>
              </a:rPr>
              <a:t>Underutilization of Resources:</a:t>
            </a:r>
            <a:endParaRPr sz="1500" b="1">
              <a:solidFill>
                <a:schemeClr val="dk1"/>
              </a:solidFill>
              <a:latin typeface="Catamaran"/>
              <a:ea typeface="Catamaran"/>
              <a:cs typeface="Catamaran"/>
              <a:sym typeface="Catamaran"/>
            </a:endParaRPr>
          </a:p>
          <a:p>
            <a:pPr marL="914400" lvl="1" indent="-323850" algn="l" rtl="0">
              <a:lnSpc>
                <a:spcPct val="115000"/>
              </a:lnSpc>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The lack of an optimized system can lead to underutilization of available resources.</a:t>
            </a:r>
            <a:endParaRPr sz="1500">
              <a:solidFill>
                <a:schemeClr val="dk1"/>
              </a:solidFill>
              <a:latin typeface="Catamaran"/>
              <a:ea typeface="Catamaran"/>
              <a:cs typeface="Catamaran"/>
              <a:sym typeface="Catamaran"/>
            </a:endParaRPr>
          </a:p>
          <a:p>
            <a:pPr marL="914400" lvl="1" indent="-323850" algn="l" rtl="0">
              <a:lnSpc>
                <a:spcPct val="115000"/>
              </a:lnSpc>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Yard operators may spend more time on manual tasks that could be automated.</a:t>
            </a:r>
            <a:endParaRPr sz="1500">
              <a:solidFill>
                <a:schemeClr val="dk1"/>
              </a:solidFill>
              <a:latin typeface="Catamaran"/>
              <a:ea typeface="Catamaran"/>
              <a:cs typeface="Catamaran"/>
              <a:sym typeface="Catamaran"/>
            </a:endParaRPr>
          </a:p>
          <a:p>
            <a:pPr marL="0" marR="0" lvl="0" indent="0" algn="l" rtl="0">
              <a:lnSpc>
                <a:spcPct val="115000"/>
              </a:lnSpc>
              <a:spcBef>
                <a:spcPts val="0"/>
              </a:spcBef>
              <a:spcAft>
                <a:spcPts val="0"/>
              </a:spcAft>
              <a:buClr>
                <a:srgbClr val="000000"/>
              </a:buClr>
              <a:buSzPts val="1500"/>
              <a:buFont typeface="Arial"/>
              <a:buNone/>
            </a:pPr>
            <a:endParaRPr sz="1500">
              <a:solidFill>
                <a:schemeClr val="dk1"/>
              </a:solidFill>
              <a:latin typeface="Catamaran"/>
              <a:ea typeface="Catamaran"/>
              <a:cs typeface="Catamaran"/>
              <a:sym typeface="Catamaran"/>
            </a:endParaRPr>
          </a:p>
        </p:txBody>
      </p:sp>
      <p:pic>
        <p:nvPicPr>
          <p:cNvPr id="588" name="Google Shape;588;p4"/>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593" name="Google Shape;593;p5"/>
          <p:cNvGrpSpPr/>
          <p:nvPr/>
        </p:nvGrpSpPr>
        <p:grpSpPr>
          <a:xfrm>
            <a:off x="7763775" y="2085549"/>
            <a:ext cx="774998" cy="616553"/>
            <a:chOff x="6820850" y="3048799"/>
            <a:chExt cx="774998" cy="616553"/>
          </a:xfrm>
        </p:grpSpPr>
        <p:sp>
          <p:nvSpPr>
            <p:cNvPr id="594" name="Google Shape;594;p5"/>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5"/>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5"/>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7" name="Google Shape;597;p5"/>
          <p:cNvGrpSpPr/>
          <p:nvPr/>
        </p:nvGrpSpPr>
        <p:grpSpPr>
          <a:xfrm>
            <a:off x="336625" y="2571749"/>
            <a:ext cx="774998" cy="616553"/>
            <a:chOff x="6820850" y="3048799"/>
            <a:chExt cx="774998" cy="616553"/>
          </a:xfrm>
        </p:grpSpPr>
        <p:sp>
          <p:nvSpPr>
            <p:cNvPr id="598" name="Google Shape;598;p5"/>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5"/>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5"/>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5"/>
          <p:cNvGrpSpPr/>
          <p:nvPr/>
        </p:nvGrpSpPr>
        <p:grpSpPr>
          <a:xfrm>
            <a:off x="5850962" y="3840263"/>
            <a:ext cx="2573030" cy="1016301"/>
            <a:chOff x="2165687" y="2434238"/>
            <a:chExt cx="2573030" cy="1016301"/>
          </a:xfrm>
        </p:grpSpPr>
        <p:grpSp>
          <p:nvGrpSpPr>
            <p:cNvPr id="602" name="Google Shape;602;p5"/>
            <p:cNvGrpSpPr/>
            <p:nvPr/>
          </p:nvGrpSpPr>
          <p:grpSpPr>
            <a:xfrm flipH="1">
              <a:off x="3709323" y="2434238"/>
              <a:ext cx="515489" cy="254076"/>
              <a:chOff x="6398068" y="419971"/>
              <a:chExt cx="627651" cy="309358"/>
            </a:xfrm>
          </p:grpSpPr>
          <p:sp>
            <p:nvSpPr>
              <p:cNvPr id="603" name="Google Shape;603;p5"/>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5"/>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5"/>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6" name="Google Shape;606;p5"/>
            <p:cNvGrpSpPr/>
            <p:nvPr/>
          </p:nvGrpSpPr>
          <p:grpSpPr>
            <a:xfrm flipH="1">
              <a:off x="2165687" y="3196463"/>
              <a:ext cx="515489" cy="254076"/>
              <a:chOff x="5770418" y="419971"/>
              <a:chExt cx="627651" cy="309358"/>
            </a:xfrm>
          </p:grpSpPr>
          <p:sp>
            <p:nvSpPr>
              <p:cNvPr id="607" name="Google Shape;607;p5"/>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5"/>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5"/>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0" name="Google Shape;610;p5"/>
            <p:cNvGrpSpPr/>
            <p:nvPr/>
          </p:nvGrpSpPr>
          <p:grpSpPr>
            <a:xfrm flipH="1">
              <a:off x="2679595" y="3196463"/>
              <a:ext cx="515489" cy="254076"/>
              <a:chOff x="6398068" y="419971"/>
              <a:chExt cx="627651" cy="309358"/>
            </a:xfrm>
          </p:grpSpPr>
          <p:sp>
            <p:nvSpPr>
              <p:cNvPr id="611" name="Google Shape;611;p5"/>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5"/>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5"/>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4" name="Google Shape;614;p5"/>
            <p:cNvGrpSpPr/>
            <p:nvPr/>
          </p:nvGrpSpPr>
          <p:grpSpPr>
            <a:xfrm flipH="1">
              <a:off x="3193831" y="3196463"/>
              <a:ext cx="515489" cy="254076"/>
              <a:chOff x="6398068" y="419971"/>
              <a:chExt cx="627651" cy="309358"/>
            </a:xfrm>
          </p:grpSpPr>
          <p:sp>
            <p:nvSpPr>
              <p:cNvPr id="615" name="Google Shape;615;p5"/>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5"/>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5"/>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8" name="Google Shape;618;p5"/>
            <p:cNvGrpSpPr/>
            <p:nvPr/>
          </p:nvGrpSpPr>
          <p:grpSpPr>
            <a:xfrm flipH="1">
              <a:off x="3709320" y="3196463"/>
              <a:ext cx="515489" cy="254076"/>
              <a:chOff x="5770418" y="419971"/>
              <a:chExt cx="627651" cy="309358"/>
            </a:xfrm>
          </p:grpSpPr>
          <p:sp>
            <p:nvSpPr>
              <p:cNvPr id="619" name="Google Shape;619;p5"/>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5"/>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5"/>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2" name="Google Shape;622;p5"/>
            <p:cNvGrpSpPr/>
            <p:nvPr/>
          </p:nvGrpSpPr>
          <p:grpSpPr>
            <a:xfrm flipH="1">
              <a:off x="4223228" y="3196463"/>
              <a:ext cx="515489" cy="254076"/>
              <a:chOff x="6398068" y="419971"/>
              <a:chExt cx="627651" cy="309358"/>
            </a:xfrm>
          </p:grpSpPr>
          <p:sp>
            <p:nvSpPr>
              <p:cNvPr id="623" name="Google Shape;623;p5"/>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5"/>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5"/>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6" name="Google Shape;626;p5"/>
            <p:cNvGrpSpPr/>
            <p:nvPr/>
          </p:nvGrpSpPr>
          <p:grpSpPr>
            <a:xfrm flipH="1">
              <a:off x="2678342" y="2942394"/>
              <a:ext cx="515489" cy="254076"/>
              <a:chOff x="6398068" y="419971"/>
              <a:chExt cx="627651" cy="309358"/>
            </a:xfrm>
          </p:grpSpPr>
          <p:sp>
            <p:nvSpPr>
              <p:cNvPr id="627" name="Google Shape;627;p5"/>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5"/>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5"/>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0" name="Google Shape;630;p5"/>
            <p:cNvGrpSpPr/>
            <p:nvPr/>
          </p:nvGrpSpPr>
          <p:grpSpPr>
            <a:xfrm flipH="1">
              <a:off x="3193831" y="2942394"/>
              <a:ext cx="515489" cy="254076"/>
              <a:chOff x="5770418" y="419971"/>
              <a:chExt cx="627651" cy="309358"/>
            </a:xfrm>
          </p:grpSpPr>
          <p:sp>
            <p:nvSpPr>
              <p:cNvPr id="631" name="Google Shape;631;p5"/>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5"/>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5"/>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5"/>
            <p:cNvGrpSpPr/>
            <p:nvPr/>
          </p:nvGrpSpPr>
          <p:grpSpPr>
            <a:xfrm flipH="1">
              <a:off x="3193831" y="2688325"/>
              <a:ext cx="515489" cy="254076"/>
              <a:chOff x="6398068" y="419971"/>
              <a:chExt cx="627651" cy="309358"/>
            </a:xfrm>
          </p:grpSpPr>
          <p:sp>
            <p:nvSpPr>
              <p:cNvPr id="635" name="Google Shape;635;p5"/>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5"/>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5"/>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8" name="Google Shape;638;p5"/>
            <p:cNvGrpSpPr/>
            <p:nvPr/>
          </p:nvGrpSpPr>
          <p:grpSpPr>
            <a:xfrm flipH="1">
              <a:off x="3708995" y="2688319"/>
              <a:ext cx="515489" cy="254076"/>
              <a:chOff x="5770418" y="419971"/>
              <a:chExt cx="627651" cy="309358"/>
            </a:xfrm>
          </p:grpSpPr>
          <p:sp>
            <p:nvSpPr>
              <p:cNvPr id="639" name="Google Shape;639;p5"/>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5"/>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5"/>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2" name="Google Shape;642;p5"/>
            <p:cNvGrpSpPr/>
            <p:nvPr/>
          </p:nvGrpSpPr>
          <p:grpSpPr>
            <a:xfrm flipH="1">
              <a:off x="3708992" y="2942394"/>
              <a:ext cx="515489" cy="254076"/>
              <a:chOff x="6398068" y="419971"/>
              <a:chExt cx="627651" cy="309358"/>
            </a:xfrm>
          </p:grpSpPr>
          <p:sp>
            <p:nvSpPr>
              <p:cNvPr id="643" name="Google Shape;643;p5"/>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5"/>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5"/>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46" name="Google Shape;646;p5"/>
          <p:cNvSpPr txBox="1"/>
          <p:nvPr/>
        </p:nvSpPr>
        <p:spPr>
          <a:xfrm>
            <a:off x="1338350" y="1548300"/>
            <a:ext cx="50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tamaran"/>
              <a:ea typeface="Catamaran"/>
              <a:cs typeface="Catamaran"/>
              <a:sym typeface="Catamaran"/>
            </a:endParaRPr>
          </a:p>
        </p:txBody>
      </p:sp>
      <p:sp>
        <p:nvSpPr>
          <p:cNvPr id="647" name="Google Shape;647;p5"/>
          <p:cNvSpPr txBox="1"/>
          <p:nvPr/>
        </p:nvSpPr>
        <p:spPr>
          <a:xfrm>
            <a:off x="632400" y="455200"/>
            <a:ext cx="5038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Catamaran"/>
                <a:ea typeface="Catamaran"/>
                <a:cs typeface="Catamaran"/>
                <a:sym typeface="Catamaran"/>
              </a:rPr>
              <a:t>ECPS Overview</a:t>
            </a:r>
            <a:endParaRPr sz="2400" b="1" i="0" u="none" strike="noStrike" cap="none">
              <a:solidFill>
                <a:srgbClr val="000000"/>
              </a:solidFill>
              <a:latin typeface="Catamaran"/>
              <a:ea typeface="Catamaran"/>
              <a:cs typeface="Catamaran"/>
              <a:sym typeface="Catamaran"/>
            </a:endParaRPr>
          </a:p>
        </p:txBody>
      </p:sp>
      <p:sp>
        <p:nvSpPr>
          <p:cNvPr id="648" name="Google Shape;648;p5"/>
          <p:cNvSpPr txBox="1"/>
          <p:nvPr/>
        </p:nvSpPr>
        <p:spPr>
          <a:xfrm>
            <a:off x="1959425" y="1224650"/>
            <a:ext cx="50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tamaran"/>
              <a:ea typeface="Catamaran"/>
              <a:cs typeface="Catamaran"/>
              <a:sym typeface="Catamaran"/>
            </a:endParaRPr>
          </a:p>
        </p:txBody>
      </p:sp>
      <p:sp>
        <p:nvSpPr>
          <p:cNvPr id="649" name="Google Shape;649;p5"/>
          <p:cNvSpPr txBox="1"/>
          <p:nvPr/>
        </p:nvSpPr>
        <p:spPr>
          <a:xfrm>
            <a:off x="632400" y="1086575"/>
            <a:ext cx="7524000" cy="2753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Catamaran"/>
              <a:buChar char="●"/>
            </a:pPr>
            <a:r>
              <a:rPr lang="en">
                <a:latin typeface="Catamaran"/>
                <a:ea typeface="Catamaran"/>
                <a:cs typeface="Catamaran"/>
                <a:sym typeface="Catamaran"/>
              </a:rPr>
              <a:t>Objective Focus:</a:t>
            </a:r>
            <a:endParaRPr>
              <a:latin typeface="Catamaran"/>
              <a:ea typeface="Catamaran"/>
              <a:cs typeface="Catamaran"/>
              <a:sym typeface="Catamaran"/>
            </a:endParaRPr>
          </a:p>
          <a:p>
            <a:pPr marL="914400" lvl="1" indent="-317500" algn="l" rtl="0">
              <a:lnSpc>
                <a:spcPct val="115000"/>
              </a:lnSpc>
              <a:spcBef>
                <a:spcPts val="0"/>
              </a:spcBef>
              <a:spcAft>
                <a:spcPts val="0"/>
              </a:spcAft>
              <a:buSzPts val="1400"/>
              <a:buFont typeface="Catamaran"/>
              <a:buChar char="○"/>
            </a:pPr>
            <a:r>
              <a:rPr lang="en">
                <a:latin typeface="Catamaran"/>
                <a:ea typeface="Catamaran"/>
                <a:cs typeface="Catamaran"/>
                <a:sym typeface="Catamaran"/>
              </a:rPr>
              <a:t>ECPS is designed to optimize container placement within a yard, emphasizing real-time decision-making to streamline operations.</a:t>
            </a:r>
            <a:endParaRPr>
              <a:latin typeface="Catamaran"/>
              <a:ea typeface="Catamaran"/>
              <a:cs typeface="Catamaran"/>
              <a:sym typeface="Catamaran"/>
            </a:endParaRPr>
          </a:p>
          <a:p>
            <a:pPr marL="457200" lvl="0" indent="-317500" algn="l" rtl="0">
              <a:lnSpc>
                <a:spcPct val="115000"/>
              </a:lnSpc>
              <a:spcBef>
                <a:spcPts val="0"/>
              </a:spcBef>
              <a:spcAft>
                <a:spcPts val="0"/>
              </a:spcAft>
              <a:buSzPts val="1400"/>
              <a:buFont typeface="Catamaran"/>
              <a:buChar char="●"/>
            </a:pPr>
            <a:r>
              <a:rPr lang="en">
                <a:latin typeface="Catamaran"/>
                <a:ea typeface="Catamaran"/>
                <a:cs typeface="Catamaran"/>
                <a:sym typeface="Catamaran"/>
              </a:rPr>
              <a:t>Dynamic Optimization:</a:t>
            </a:r>
            <a:endParaRPr>
              <a:latin typeface="Catamaran"/>
              <a:ea typeface="Catamaran"/>
              <a:cs typeface="Catamaran"/>
              <a:sym typeface="Catamaran"/>
            </a:endParaRPr>
          </a:p>
          <a:p>
            <a:pPr marL="914400" lvl="1" indent="-317500" algn="l" rtl="0">
              <a:lnSpc>
                <a:spcPct val="115000"/>
              </a:lnSpc>
              <a:spcBef>
                <a:spcPts val="0"/>
              </a:spcBef>
              <a:spcAft>
                <a:spcPts val="0"/>
              </a:spcAft>
              <a:buSzPts val="1400"/>
              <a:buFont typeface="Catamaran"/>
              <a:buChar char="○"/>
            </a:pPr>
            <a:r>
              <a:rPr lang="en">
                <a:latin typeface="Catamaran"/>
                <a:ea typeface="Catamaran"/>
                <a:cs typeface="Catamaran"/>
                <a:sym typeface="Catamaran"/>
              </a:rPr>
              <a:t>The system employs real-time optimization techniques, ensuring dynamic adaptability to ever-changing yard conditions and incoming data.</a:t>
            </a:r>
            <a:endParaRPr>
              <a:latin typeface="Catamaran"/>
              <a:ea typeface="Catamaran"/>
              <a:cs typeface="Catamaran"/>
              <a:sym typeface="Catamaran"/>
            </a:endParaRPr>
          </a:p>
          <a:p>
            <a:pPr marL="457200" lvl="0" indent="-317500" algn="l" rtl="0">
              <a:lnSpc>
                <a:spcPct val="115000"/>
              </a:lnSpc>
              <a:spcBef>
                <a:spcPts val="0"/>
              </a:spcBef>
              <a:spcAft>
                <a:spcPts val="0"/>
              </a:spcAft>
              <a:buSzPts val="1400"/>
              <a:buFont typeface="Catamaran"/>
              <a:buChar char="●"/>
            </a:pPr>
            <a:r>
              <a:rPr lang="en">
                <a:latin typeface="Catamaran"/>
                <a:ea typeface="Catamaran"/>
                <a:cs typeface="Catamaran"/>
                <a:sym typeface="Catamaran"/>
              </a:rPr>
              <a:t>Predictive Analytics:</a:t>
            </a:r>
            <a:endParaRPr>
              <a:latin typeface="Catamaran"/>
              <a:ea typeface="Catamaran"/>
              <a:cs typeface="Catamaran"/>
              <a:sym typeface="Catamaran"/>
            </a:endParaRPr>
          </a:p>
          <a:p>
            <a:pPr marL="914400" lvl="1" indent="-317500" algn="l" rtl="0">
              <a:lnSpc>
                <a:spcPct val="115000"/>
              </a:lnSpc>
              <a:spcBef>
                <a:spcPts val="0"/>
              </a:spcBef>
              <a:spcAft>
                <a:spcPts val="0"/>
              </a:spcAft>
              <a:buSzPts val="1400"/>
              <a:buFont typeface="Catamaran"/>
              <a:buChar char="○"/>
            </a:pPr>
            <a:r>
              <a:rPr lang="en">
                <a:latin typeface="Catamaran"/>
                <a:ea typeface="Catamaran"/>
                <a:cs typeface="Catamaran"/>
                <a:sym typeface="Catamaran"/>
              </a:rPr>
              <a:t>ECPS integrates advanced predictive analytics to forecast container leave times accurately. This capability enables proactive decision-making for container assignments.</a:t>
            </a:r>
            <a:endParaRPr>
              <a:latin typeface="Catamaran"/>
              <a:ea typeface="Catamaran"/>
              <a:cs typeface="Catamaran"/>
              <a:sym typeface="Catamaran"/>
            </a:endParaRPr>
          </a:p>
          <a:p>
            <a:pPr marL="0" marR="0" lvl="0" indent="0" algn="l" rtl="0">
              <a:lnSpc>
                <a:spcPct val="115000"/>
              </a:lnSpc>
              <a:spcBef>
                <a:spcPts val="0"/>
              </a:spcBef>
              <a:spcAft>
                <a:spcPts val="0"/>
              </a:spcAft>
              <a:buClr>
                <a:srgbClr val="000000"/>
              </a:buClr>
              <a:buSzPts val="2200"/>
              <a:buFont typeface="Arial"/>
              <a:buNone/>
            </a:pPr>
            <a:endParaRPr sz="2200">
              <a:latin typeface="Catamaran"/>
              <a:ea typeface="Catamaran"/>
              <a:cs typeface="Catamaran"/>
              <a:sym typeface="Catamaran"/>
            </a:endParaRPr>
          </a:p>
        </p:txBody>
      </p:sp>
      <p:pic>
        <p:nvPicPr>
          <p:cNvPr id="650" name="Google Shape;650;p5"/>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grpSp>
        <p:nvGrpSpPr>
          <p:cNvPr id="655" name="Google Shape;655;p6"/>
          <p:cNvGrpSpPr/>
          <p:nvPr/>
        </p:nvGrpSpPr>
        <p:grpSpPr>
          <a:xfrm>
            <a:off x="7763775" y="2085549"/>
            <a:ext cx="774998" cy="616553"/>
            <a:chOff x="6820850" y="3048799"/>
            <a:chExt cx="774998" cy="616553"/>
          </a:xfrm>
        </p:grpSpPr>
        <p:sp>
          <p:nvSpPr>
            <p:cNvPr id="656" name="Google Shape;656;p6"/>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6"/>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6"/>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9" name="Google Shape;659;p6"/>
          <p:cNvGrpSpPr/>
          <p:nvPr/>
        </p:nvGrpSpPr>
        <p:grpSpPr>
          <a:xfrm>
            <a:off x="5850962" y="3840263"/>
            <a:ext cx="2573030" cy="1016301"/>
            <a:chOff x="2165687" y="2434238"/>
            <a:chExt cx="2573030" cy="1016301"/>
          </a:xfrm>
        </p:grpSpPr>
        <p:grpSp>
          <p:nvGrpSpPr>
            <p:cNvPr id="660" name="Google Shape;660;p6"/>
            <p:cNvGrpSpPr/>
            <p:nvPr/>
          </p:nvGrpSpPr>
          <p:grpSpPr>
            <a:xfrm flipH="1">
              <a:off x="3709323" y="2434238"/>
              <a:ext cx="515489" cy="254076"/>
              <a:chOff x="6398068" y="419971"/>
              <a:chExt cx="627651" cy="309358"/>
            </a:xfrm>
          </p:grpSpPr>
          <p:sp>
            <p:nvSpPr>
              <p:cNvPr id="661" name="Google Shape;661;p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4" name="Google Shape;664;p6"/>
            <p:cNvGrpSpPr/>
            <p:nvPr/>
          </p:nvGrpSpPr>
          <p:grpSpPr>
            <a:xfrm flipH="1">
              <a:off x="2165687" y="3196463"/>
              <a:ext cx="515489" cy="254076"/>
              <a:chOff x="5770418" y="419971"/>
              <a:chExt cx="627651" cy="309358"/>
            </a:xfrm>
          </p:grpSpPr>
          <p:sp>
            <p:nvSpPr>
              <p:cNvPr id="665" name="Google Shape;665;p6"/>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6"/>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6"/>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8" name="Google Shape;668;p6"/>
            <p:cNvGrpSpPr/>
            <p:nvPr/>
          </p:nvGrpSpPr>
          <p:grpSpPr>
            <a:xfrm flipH="1">
              <a:off x="2679595" y="3196463"/>
              <a:ext cx="515489" cy="254076"/>
              <a:chOff x="6398068" y="419971"/>
              <a:chExt cx="627651" cy="309358"/>
            </a:xfrm>
          </p:grpSpPr>
          <p:sp>
            <p:nvSpPr>
              <p:cNvPr id="669" name="Google Shape;669;p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2" name="Google Shape;672;p6"/>
            <p:cNvGrpSpPr/>
            <p:nvPr/>
          </p:nvGrpSpPr>
          <p:grpSpPr>
            <a:xfrm flipH="1">
              <a:off x="3193831" y="3196463"/>
              <a:ext cx="515489" cy="254076"/>
              <a:chOff x="6398068" y="419971"/>
              <a:chExt cx="627651" cy="309358"/>
            </a:xfrm>
          </p:grpSpPr>
          <p:sp>
            <p:nvSpPr>
              <p:cNvPr id="673" name="Google Shape;673;p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6" name="Google Shape;676;p6"/>
            <p:cNvGrpSpPr/>
            <p:nvPr/>
          </p:nvGrpSpPr>
          <p:grpSpPr>
            <a:xfrm flipH="1">
              <a:off x="3709320" y="3196463"/>
              <a:ext cx="515489" cy="254076"/>
              <a:chOff x="5770418" y="419971"/>
              <a:chExt cx="627651" cy="309358"/>
            </a:xfrm>
          </p:grpSpPr>
          <p:sp>
            <p:nvSpPr>
              <p:cNvPr id="677" name="Google Shape;677;p6"/>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6"/>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6"/>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0" name="Google Shape;680;p6"/>
            <p:cNvGrpSpPr/>
            <p:nvPr/>
          </p:nvGrpSpPr>
          <p:grpSpPr>
            <a:xfrm flipH="1">
              <a:off x="4223228" y="3196463"/>
              <a:ext cx="515489" cy="254076"/>
              <a:chOff x="6398068" y="419971"/>
              <a:chExt cx="627651" cy="309358"/>
            </a:xfrm>
          </p:grpSpPr>
          <p:sp>
            <p:nvSpPr>
              <p:cNvPr id="681" name="Google Shape;681;p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4" name="Google Shape;684;p6"/>
            <p:cNvGrpSpPr/>
            <p:nvPr/>
          </p:nvGrpSpPr>
          <p:grpSpPr>
            <a:xfrm flipH="1">
              <a:off x="2678342" y="2942394"/>
              <a:ext cx="515489" cy="254076"/>
              <a:chOff x="6398068" y="419971"/>
              <a:chExt cx="627651" cy="309358"/>
            </a:xfrm>
          </p:grpSpPr>
          <p:sp>
            <p:nvSpPr>
              <p:cNvPr id="685" name="Google Shape;685;p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8" name="Google Shape;688;p6"/>
            <p:cNvGrpSpPr/>
            <p:nvPr/>
          </p:nvGrpSpPr>
          <p:grpSpPr>
            <a:xfrm flipH="1">
              <a:off x="3193831" y="2942394"/>
              <a:ext cx="515489" cy="254076"/>
              <a:chOff x="5770418" y="419971"/>
              <a:chExt cx="627651" cy="309358"/>
            </a:xfrm>
          </p:grpSpPr>
          <p:sp>
            <p:nvSpPr>
              <p:cNvPr id="689" name="Google Shape;689;p6"/>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6"/>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6"/>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2" name="Google Shape;692;p6"/>
            <p:cNvGrpSpPr/>
            <p:nvPr/>
          </p:nvGrpSpPr>
          <p:grpSpPr>
            <a:xfrm flipH="1">
              <a:off x="3193831" y="2688325"/>
              <a:ext cx="515489" cy="254076"/>
              <a:chOff x="6398068" y="419971"/>
              <a:chExt cx="627651" cy="309358"/>
            </a:xfrm>
          </p:grpSpPr>
          <p:sp>
            <p:nvSpPr>
              <p:cNvPr id="693" name="Google Shape;693;p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Google Shape;696;p6"/>
            <p:cNvGrpSpPr/>
            <p:nvPr/>
          </p:nvGrpSpPr>
          <p:grpSpPr>
            <a:xfrm flipH="1">
              <a:off x="3708995" y="2688319"/>
              <a:ext cx="515489" cy="254076"/>
              <a:chOff x="5770418" y="419971"/>
              <a:chExt cx="627651" cy="309358"/>
            </a:xfrm>
          </p:grpSpPr>
          <p:sp>
            <p:nvSpPr>
              <p:cNvPr id="697" name="Google Shape;697;p6"/>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6"/>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6"/>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0" name="Google Shape;700;p6"/>
            <p:cNvGrpSpPr/>
            <p:nvPr/>
          </p:nvGrpSpPr>
          <p:grpSpPr>
            <a:xfrm flipH="1">
              <a:off x="3708992" y="2942394"/>
              <a:ext cx="515489" cy="254076"/>
              <a:chOff x="6398068" y="419971"/>
              <a:chExt cx="627651" cy="309358"/>
            </a:xfrm>
          </p:grpSpPr>
          <p:sp>
            <p:nvSpPr>
              <p:cNvPr id="701" name="Google Shape;701;p6"/>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6"/>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6"/>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04" name="Google Shape;704;p6"/>
          <p:cNvSpPr txBox="1"/>
          <p:nvPr/>
        </p:nvSpPr>
        <p:spPr>
          <a:xfrm>
            <a:off x="1338350" y="1548300"/>
            <a:ext cx="50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tamaran"/>
              <a:ea typeface="Catamaran"/>
              <a:cs typeface="Catamaran"/>
              <a:sym typeface="Catamaran"/>
            </a:endParaRPr>
          </a:p>
        </p:txBody>
      </p:sp>
      <p:sp>
        <p:nvSpPr>
          <p:cNvPr id="705" name="Google Shape;705;p6"/>
          <p:cNvSpPr txBox="1"/>
          <p:nvPr/>
        </p:nvSpPr>
        <p:spPr>
          <a:xfrm>
            <a:off x="1959425" y="1224650"/>
            <a:ext cx="50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tamaran"/>
              <a:ea typeface="Catamaran"/>
              <a:cs typeface="Catamaran"/>
              <a:sym typeface="Catamaran"/>
            </a:endParaRPr>
          </a:p>
        </p:txBody>
      </p:sp>
      <p:sp>
        <p:nvSpPr>
          <p:cNvPr id="706" name="Google Shape;706;p6"/>
          <p:cNvSpPr txBox="1"/>
          <p:nvPr/>
        </p:nvSpPr>
        <p:spPr>
          <a:xfrm>
            <a:off x="798425" y="327200"/>
            <a:ext cx="7360500" cy="398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200">
                <a:latin typeface="Catamaran"/>
                <a:ea typeface="Catamaran"/>
                <a:cs typeface="Catamaran"/>
                <a:sym typeface="Catamaran"/>
              </a:rPr>
              <a:t>Literature Review</a:t>
            </a:r>
            <a:endParaRPr sz="2200">
              <a:latin typeface="Catamaran"/>
              <a:ea typeface="Catamaran"/>
              <a:cs typeface="Catamaran"/>
              <a:sym typeface="Catamaran"/>
            </a:endParaRPr>
          </a:p>
          <a:p>
            <a:pPr marL="457200" lvl="0" indent="-311150" algn="l" rtl="0">
              <a:lnSpc>
                <a:spcPct val="115000"/>
              </a:lnSpc>
              <a:spcBef>
                <a:spcPts val="0"/>
              </a:spcBef>
              <a:spcAft>
                <a:spcPts val="0"/>
              </a:spcAft>
              <a:buSzPts val="1300"/>
              <a:buFont typeface="Catamaran"/>
              <a:buChar char="●"/>
            </a:pPr>
            <a:r>
              <a:rPr lang="en" sz="1300">
                <a:latin typeface="Catamaran"/>
                <a:ea typeface="Catamaran"/>
                <a:cs typeface="Catamaran"/>
                <a:sym typeface="Catamaran"/>
              </a:rPr>
              <a:t>Insights from Existing Studies on Container Placement Optimization</a:t>
            </a:r>
            <a:endParaRPr sz="1300">
              <a:latin typeface="Catamaran"/>
              <a:ea typeface="Catamaran"/>
              <a:cs typeface="Catamaran"/>
              <a:sym typeface="Catamaran"/>
            </a:endParaRPr>
          </a:p>
          <a:p>
            <a:pPr marL="914400" lvl="1" indent="-311150" algn="l" rtl="0">
              <a:lnSpc>
                <a:spcPct val="115000"/>
              </a:lnSpc>
              <a:spcBef>
                <a:spcPts val="0"/>
              </a:spcBef>
              <a:spcAft>
                <a:spcPts val="0"/>
              </a:spcAft>
              <a:buSzPts val="1300"/>
              <a:buFont typeface="Catamaran"/>
              <a:buChar char="○"/>
            </a:pPr>
            <a:r>
              <a:rPr lang="en" sz="1300">
                <a:latin typeface="Catamaran"/>
                <a:ea typeface="Catamaran"/>
                <a:cs typeface="Catamaran"/>
                <a:sym typeface="Catamaran"/>
              </a:rPr>
              <a:t>Various studies in logistics and supply chain management have delved into the optimization of container placement within yards.</a:t>
            </a:r>
            <a:endParaRPr sz="1300">
              <a:latin typeface="Catamaran"/>
              <a:ea typeface="Catamaran"/>
              <a:cs typeface="Catamaran"/>
              <a:sym typeface="Catamaran"/>
            </a:endParaRPr>
          </a:p>
          <a:p>
            <a:pPr marL="914400" lvl="1" indent="-311150" algn="l" rtl="0">
              <a:lnSpc>
                <a:spcPct val="115000"/>
              </a:lnSpc>
              <a:spcBef>
                <a:spcPts val="0"/>
              </a:spcBef>
              <a:spcAft>
                <a:spcPts val="0"/>
              </a:spcAft>
              <a:buSzPts val="1300"/>
              <a:buFont typeface="Catamaran"/>
              <a:buChar char="○"/>
            </a:pPr>
            <a:r>
              <a:rPr lang="en" sz="1300">
                <a:latin typeface="Catamaran"/>
                <a:ea typeface="Catamaran"/>
                <a:cs typeface="Catamaran"/>
                <a:sym typeface="Catamaran"/>
              </a:rPr>
              <a:t>Research highlights the significance of efficient container storage for minimizing delays and enhancing overall supply chain performance.</a:t>
            </a:r>
            <a:endParaRPr sz="1300">
              <a:latin typeface="Catamaran"/>
              <a:ea typeface="Catamaran"/>
              <a:cs typeface="Catamaran"/>
              <a:sym typeface="Catamaran"/>
            </a:endParaRPr>
          </a:p>
          <a:p>
            <a:pPr marL="914400" lvl="1" indent="-311150" algn="l" rtl="0">
              <a:lnSpc>
                <a:spcPct val="115000"/>
              </a:lnSpc>
              <a:spcBef>
                <a:spcPts val="0"/>
              </a:spcBef>
              <a:spcAft>
                <a:spcPts val="0"/>
              </a:spcAft>
              <a:buSzPts val="1300"/>
              <a:buFont typeface="Catamaran"/>
              <a:buChar char="○"/>
            </a:pPr>
            <a:r>
              <a:rPr lang="en" sz="1300">
                <a:latin typeface="Catamaran"/>
                <a:ea typeface="Catamaran"/>
                <a:cs typeface="Catamaran"/>
                <a:sym typeface="Catamaran"/>
              </a:rPr>
              <a:t>Notable findings suggest that well-optimized placement strategies can lead to reduced operational costs and improved resource utilization.</a:t>
            </a:r>
            <a:endParaRPr sz="1300">
              <a:latin typeface="Catamaran"/>
              <a:ea typeface="Catamaran"/>
              <a:cs typeface="Catamaran"/>
              <a:sym typeface="Catamaran"/>
            </a:endParaRPr>
          </a:p>
          <a:p>
            <a:pPr marL="457200" lvl="0" indent="-311150" algn="l" rtl="0">
              <a:lnSpc>
                <a:spcPct val="115000"/>
              </a:lnSpc>
              <a:spcBef>
                <a:spcPts val="0"/>
              </a:spcBef>
              <a:spcAft>
                <a:spcPts val="0"/>
              </a:spcAft>
              <a:buSzPts val="1300"/>
              <a:buFont typeface="Catamaran"/>
              <a:buChar char="●"/>
            </a:pPr>
            <a:r>
              <a:rPr lang="en" sz="1300">
                <a:latin typeface="Catamaran"/>
                <a:ea typeface="Catamaran"/>
                <a:cs typeface="Catamaran"/>
                <a:sym typeface="Catamaran"/>
              </a:rPr>
              <a:t>Importance of Predictive Analytics in Logistics</a:t>
            </a:r>
            <a:endParaRPr sz="1300">
              <a:latin typeface="Catamaran"/>
              <a:ea typeface="Catamaran"/>
              <a:cs typeface="Catamaran"/>
              <a:sym typeface="Catamaran"/>
            </a:endParaRPr>
          </a:p>
          <a:p>
            <a:pPr marL="914400" lvl="1" indent="-311150" algn="l" rtl="0">
              <a:lnSpc>
                <a:spcPct val="115000"/>
              </a:lnSpc>
              <a:spcBef>
                <a:spcPts val="0"/>
              </a:spcBef>
              <a:spcAft>
                <a:spcPts val="0"/>
              </a:spcAft>
              <a:buSzPts val="1300"/>
              <a:buFont typeface="Catamaran"/>
              <a:buChar char="○"/>
            </a:pPr>
            <a:r>
              <a:rPr lang="en" sz="1300">
                <a:latin typeface="Catamaran"/>
                <a:ea typeface="Catamaran"/>
                <a:cs typeface="Catamaran"/>
                <a:sym typeface="Catamaran"/>
              </a:rPr>
              <a:t>Predictive analytics plays a pivotal role in modern logistics, offering foresight into future events, such as container leave times.</a:t>
            </a:r>
            <a:endParaRPr sz="1300">
              <a:latin typeface="Catamaran"/>
              <a:ea typeface="Catamaran"/>
              <a:cs typeface="Catamaran"/>
              <a:sym typeface="Catamaran"/>
            </a:endParaRPr>
          </a:p>
          <a:p>
            <a:pPr marL="914400" lvl="1" indent="-311150" algn="l" rtl="0">
              <a:lnSpc>
                <a:spcPct val="115000"/>
              </a:lnSpc>
              <a:spcBef>
                <a:spcPts val="0"/>
              </a:spcBef>
              <a:spcAft>
                <a:spcPts val="0"/>
              </a:spcAft>
              <a:buSzPts val="1300"/>
              <a:buFont typeface="Catamaran"/>
              <a:buChar char="○"/>
            </a:pPr>
            <a:r>
              <a:rPr lang="en" sz="1300">
                <a:latin typeface="Catamaran"/>
                <a:ea typeface="Catamaran"/>
                <a:cs typeface="Catamaran"/>
                <a:sym typeface="Catamaran"/>
              </a:rPr>
              <a:t>Studies emphasize that leveraging predictive analytics enhances decision-making processes, allowing for proactive and strategic container management.</a:t>
            </a:r>
            <a:endParaRPr sz="1300">
              <a:latin typeface="Catamaran"/>
              <a:ea typeface="Catamaran"/>
              <a:cs typeface="Catamaran"/>
              <a:sym typeface="Catamaran"/>
            </a:endParaRPr>
          </a:p>
          <a:p>
            <a:pPr marL="914400" lvl="1" indent="-311150" algn="l" rtl="0">
              <a:lnSpc>
                <a:spcPct val="115000"/>
              </a:lnSpc>
              <a:spcBef>
                <a:spcPts val="0"/>
              </a:spcBef>
              <a:spcAft>
                <a:spcPts val="0"/>
              </a:spcAft>
              <a:buSzPts val="1300"/>
              <a:buFont typeface="Catamaran"/>
              <a:buChar char="○"/>
            </a:pPr>
            <a:r>
              <a:rPr lang="en" sz="1300">
                <a:latin typeface="Catamaran"/>
                <a:ea typeface="Catamaran"/>
                <a:cs typeface="Catamaran"/>
                <a:sym typeface="Catamaran"/>
              </a:rPr>
              <a:t>The integration of predictive analytics in yard operations contributes to real-time visibility, efficient planning, and ultimately, a more responsive and agile supply chain.</a:t>
            </a:r>
            <a:endParaRPr sz="1300">
              <a:latin typeface="Catamaran"/>
              <a:ea typeface="Catamaran"/>
              <a:cs typeface="Catamaran"/>
              <a:sym typeface="Catamaran"/>
            </a:endParaRPr>
          </a:p>
          <a:p>
            <a:pPr marL="0" marR="0" lvl="0" indent="0" algn="l" rtl="0">
              <a:lnSpc>
                <a:spcPct val="115000"/>
              </a:lnSpc>
              <a:spcBef>
                <a:spcPts val="0"/>
              </a:spcBef>
              <a:spcAft>
                <a:spcPts val="0"/>
              </a:spcAft>
              <a:buClr>
                <a:srgbClr val="000000"/>
              </a:buClr>
              <a:buSzPts val="2200"/>
              <a:buFont typeface="Arial"/>
              <a:buNone/>
            </a:pPr>
            <a:endParaRPr sz="1200">
              <a:latin typeface="Catamaran"/>
              <a:ea typeface="Catamaran"/>
              <a:cs typeface="Catamaran"/>
              <a:sym typeface="Catamaran"/>
            </a:endParaRPr>
          </a:p>
        </p:txBody>
      </p:sp>
      <p:pic>
        <p:nvPicPr>
          <p:cNvPr id="707" name="Google Shape;707;p6"/>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grpSp>
        <p:nvGrpSpPr>
          <p:cNvPr id="712" name="Google Shape;712;p7"/>
          <p:cNvGrpSpPr/>
          <p:nvPr/>
        </p:nvGrpSpPr>
        <p:grpSpPr>
          <a:xfrm>
            <a:off x="7763775" y="2085549"/>
            <a:ext cx="774998" cy="616553"/>
            <a:chOff x="6820850" y="3048799"/>
            <a:chExt cx="774998" cy="616553"/>
          </a:xfrm>
        </p:grpSpPr>
        <p:sp>
          <p:nvSpPr>
            <p:cNvPr id="713" name="Google Shape;713;p7"/>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7"/>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7"/>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6" name="Google Shape;716;p7"/>
          <p:cNvGrpSpPr/>
          <p:nvPr/>
        </p:nvGrpSpPr>
        <p:grpSpPr>
          <a:xfrm>
            <a:off x="5850962" y="3840263"/>
            <a:ext cx="2573030" cy="1016301"/>
            <a:chOff x="2165687" y="2434238"/>
            <a:chExt cx="2573030" cy="1016301"/>
          </a:xfrm>
        </p:grpSpPr>
        <p:grpSp>
          <p:nvGrpSpPr>
            <p:cNvPr id="717" name="Google Shape;717;p7"/>
            <p:cNvGrpSpPr/>
            <p:nvPr/>
          </p:nvGrpSpPr>
          <p:grpSpPr>
            <a:xfrm flipH="1">
              <a:off x="3709323" y="2434238"/>
              <a:ext cx="515489" cy="254076"/>
              <a:chOff x="6398068" y="419971"/>
              <a:chExt cx="627651" cy="309358"/>
            </a:xfrm>
          </p:grpSpPr>
          <p:sp>
            <p:nvSpPr>
              <p:cNvPr id="718" name="Google Shape;718;p7"/>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7"/>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7"/>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1" name="Google Shape;721;p7"/>
            <p:cNvGrpSpPr/>
            <p:nvPr/>
          </p:nvGrpSpPr>
          <p:grpSpPr>
            <a:xfrm flipH="1">
              <a:off x="2165687" y="3196463"/>
              <a:ext cx="515489" cy="254076"/>
              <a:chOff x="5770418" y="419971"/>
              <a:chExt cx="627651" cy="309358"/>
            </a:xfrm>
          </p:grpSpPr>
          <p:sp>
            <p:nvSpPr>
              <p:cNvPr id="722" name="Google Shape;722;p7"/>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7"/>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7"/>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5" name="Google Shape;725;p7"/>
            <p:cNvGrpSpPr/>
            <p:nvPr/>
          </p:nvGrpSpPr>
          <p:grpSpPr>
            <a:xfrm flipH="1">
              <a:off x="2679595" y="3196463"/>
              <a:ext cx="515489" cy="254076"/>
              <a:chOff x="6398068" y="419971"/>
              <a:chExt cx="627651" cy="309358"/>
            </a:xfrm>
          </p:grpSpPr>
          <p:sp>
            <p:nvSpPr>
              <p:cNvPr id="726" name="Google Shape;726;p7"/>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7"/>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7"/>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9" name="Google Shape;729;p7"/>
            <p:cNvGrpSpPr/>
            <p:nvPr/>
          </p:nvGrpSpPr>
          <p:grpSpPr>
            <a:xfrm flipH="1">
              <a:off x="3193831" y="3196463"/>
              <a:ext cx="515489" cy="254076"/>
              <a:chOff x="6398068" y="419971"/>
              <a:chExt cx="627651" cy="309358"/>
            </a:xfrm>
          </p:grpSpPr>
          <p:sp>
            <p:nvSpPr>
              <p:cNvPr id="730" name="Google Shape;730;p7"/>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7"/>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7"/>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3" name="Google Shape;733;p7"/>
            <p:cNvGrpSpPr/>
            <p:nvPr/>
          </p:nvGrpSpPr>
          <p:grpSpPr>
            <a:xfrm flipH="1">
              <a:off x="3709320" y="3196463"/>
              <a:ext cx="515489" cy="254076"/>
              <a:chOff x="5770418" y="419971"/>
              <a:chExt cx="627651" cy="309358"/>
            </a:xfrm>
          </p:grpSpPr>
          <p:sp>
            <p:nvSpPr>
              <p:cNvPr id="734" name="Google Shape;734;p7"/>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7"/>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7"/>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7" name="Google Shape;737;p7"/>
            <p:cNvGrpSpPr/>
            <p:nvPr/>
          </p:nvGrpSpPr>
          <p:grpSpPr>
            <a:xfrm flipH="1">
              <a:off x="4223228" y="3196463"/>
              <a:ext cx="515489" cy="254076"/>
              <a:chOff x="6398068" y="419971"/>
              <a:chExt cx="627651" cy="309358"/>
            </a:xfrm>
          </p:grpSpPr>
          <p:sp>
            <p:nvSpPr>
              <p:cNvPr id="738" name="Google Shape;738;p7"/>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7"/>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7"/>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1" name="Google Shape;741;p7"/>
            <p:cNvGrpSpPr/>
            <p:nvPr/>
          </p:nvGrpSpPr>
          <p:grpSpPr>
            <a:xfrm flipH="1">
              <a:off x="2678342" y="2942394"/>
              <a:ext cx="515489" cy="254076"/>
              <a:chOff x="6398068" y="419971"/>
              <a:chExt cx="627651" cy="309358"/>
            </a:xfrm>
          </p:grpSpPr>
          <p:sp>
            <p:nvSpPr>
              <p:cNvPr id="742" name="Google Shape;742;p7"/>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7"/>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7"/>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7"/>
            <p:cNvGrpSpPr/>
            <p:nvPr/>
          </p:nvGrpSpPr>
          <p:grpSpPr>
            <a:xfrm flipH="1">
              <a:off x="3193831" y="2942394"/>
              <a:ext cx="515489" cy="254076"/>
              <a:chOff x="5770418" y="419971"/>
              <a:chExt cx="627651" cy="309358"/>
            </a:xfrm>
          </p:grpSpPr>
          <p:sp>
            <p:nvSpPr>
              <p:cNvPr id="746" name="Google Shape;746;p7"/>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7"/>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7"/>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9" name="Google Shape;749;p7"/>
            <p:cNvGrpSpPr/>
            <p:nvPr/>
          </p:nvGrpSpPr>
          <p:grpSpPr>
            <a:xfrm flipH="1">
              <a:off x="3193831" y="2688325"/>
              <a:ext cx="515489" cy="254076"/>
              <a:chOff x="6398068" y="419971"/>
              <a:chExt cx="627651" cy="309358"/>
            </a:xfrm>
          </p:grpSpPr>
          <p:sp>
            <p:nvSpPr>
              <p:cNvPr id="750" name="Google Shape;750;p7"/>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7"/>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7"/>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3" name="Google Shape;753;p7"/>
            <p:cNvGrpSpPr/>
            <p:nvPr/>
          </p:nvGrpSpPr>
          <p:grpSpPr>
            <a:xfrm flipH="1">
              <a:off x="3708995" y="2688319"/>
              <a:ext cx="515489" cy="254076"/>
              <a:chOff x="5770418" y="419971"/>
              <a:chExt cx="627651" cy="309358"/>
            </a:xfrm>
          </p:grpSpPr>
          <p:sp>
            <p:nvSpPr>
              <p:cNvPr id="754" name="Google Shape;754;p7"/>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7"/>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7"/>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7" name="Google Shape;757;p7"/>
            <p:cNvGrpSpPr/>
            <p:nvPr/>
          </p:nvGrpSpPr>
          <p:grpSpPr>
            <a:xfrm flipH="1">
              <a:off x="3708992" y="2942394"/>
              <a:ext cx="515489" cy="254076"/>
              <a:chOff x="6398068" y="419971"/>
              <a:chExt cx="627651" cy="309358"/>
            </a:xfrm>
          </p:grpSpPr>
          <p:sp>
            <p:nvSpPr>
              <p:cNvPr id="758" name="Google Shape;758;p7"/>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7"/>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7"/>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61" name="Google Shape;761;p7"/>
          <p:cNvSpPr txBox="1"/>
          <p:nvPr/>
        </p:nvSpPr>
        <p:spPr>
          <a:xfrm>
            <a:off x="1338350" y="1548300"/>
            <a:ext cx="50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tamaran"/>
              <a:ea typeface="Catamaran"/>
              <a:cs typeface="Catamaran"/>
              <a:sym typeface="Catamaran"/>
            </a:endParaRPr>
          </a:p>
        </p:txBody>
      </p:sp>
      <p:sp>
        <p:nvSpPr>
          <p:cNvPr id="762" name="Google Shape;762;p7"/>
          <p:cNvSpPr txBox="1"/>
          <p:nvPr/>
        </p:nvSpPr>
        <p:spPr>
          <a:xfrm>
            <a:off x="1014700" y="262425"/>
            <a:ext cx="5038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tamaran"/>
              <a:ea typeface="Catamaran"/>
              <a:cs typeface="Catamaran"/>
              <a:sym typeface="Catamaran"/>
            </a:endParaRPr>
          </a:p>
        </p:txBody>
      </p:sp>
      <p:sp>
        <p:nvSpPr>
          <p:cNvPr id="763" name="Google Shape;763;p7"/>
          <p:cNvSpPr txBox="1"/>
          <p:nvPr/>
        </p:nvSpPr>
        <p:spPr>
          <a:xfrm>
            <a:off x="1959425" y="1224650"/>
            <a:ext cx="50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tamaran"/>
              <a:ea typeface="Catamaran"/>
              <a:cs typeface="Catamaran"/>
              <a:sym typeface="Catamaran"/>
            </a:endParaRPr>
          </a:p>
        </p:txBody>
      </p:sp>
      <p:sp>
        <p:nvSpPr>
          <p:cNvPr id="764" name="Google Shape;764;p7"/>
          <p:cNvSpPr txBox="1"/>
          <p:nvPr/>
        </p:nvSpPr>
        <p:spPr>
          <a:xfrm>
            <a:off x="874775" y="685325"/>
            <a:ext cx="72078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Catamaran"/>
                <a:ea typeface="Catamaran"/>
                <a:cs typeface="Catamaran"/>
                <a:sym typeface="Catamaran"/>
              </a:rPr>
              <a:t>Challenges Addressed by ECPS:</a:t>
            </a:r>
            <a:endParaRPr sz="2200">
              <a:latin typeface="Catamaran"/>
              <a:ea typeface="Catamaran"/>
              <a:cs typeface="Catamaran"/>
              <a:sym typeface="Catamaran"/>
            </a:endParaRPr>
          </a:p>
          <a:p>
            <a:pPr marL="0" lvl="0" indent="0" algn="l" rtl="0">
              <a:spcBef>
                <a:spcPts val="0"/>
              </a:spcBef>
              <a:spcAft>
                <a:spcPts val="0"/>
              </a:spcAft>
              <a:buNone/>
            </a:pPr>
            <a:endParaRPr sz="2200">
              <a:latin typeface="Catamaran"/>
              <a:ea typeface="Catamaran"/>
              <a:cs typeface="Catamaran"/>
              <a:sym typeface="Catamaran"/>
            </a:endParaRPr>
          </a:p>
          <a:p>
            <a:pPr marL="457200" lvl="0" indent="-330200" algn="l" rtl="0">
              <a:spcBef>
                <a:spcPts val="0"/>
              </a:spcBef>
              <a:spcAft>
                <a:spcPts val="0"/>
              </a:spcAft>
              <a:buSzPts val="1600"/>
              <a:buFont typeface="Catamaran"/>
              <a:buChar char="●"/>
            </a:pPr>
            <a:r>
              <a:rPr lang="en" sz="1600">
                <a:latin typeface="Catamaran"/>
                <a:ea typeface="Catamaran"/>
                <a:cs typeface="Catamaran"/>
                <a:sym typeface="Catamaran"/>
              </a:rPr>
              <a:t>Inefficiencies in Traditional Systems: </a:t>
            </a:r>
            <a:endParaRPr sz="1600">
              <a:latin typeface="Catamaran"/>
              <a:ea typeface="Catamaran"/>
              <a:cs typeface="Catamaran"/>
              <a:sym typeface="Catamaran"/>
            </a:endParaRPr>
          </a:p>
          <a:p>
            <a:pPr marL="914400" lvl="1" indent="-330200" algn="l" rtl="0">
              <a:spcBef>
                <a:spcPts val="0"/>
              </a:spcBef>
              <a:spcAft>
                <a:spcPts val="0"/>
              </a:spcAft>
              <a:buSzPts val="1600"/>
              <a:buFont typeface="Catamaran"/>
              <a:buChar char="○"/>
            </a:pPr>
            <a:r>
              <a:rPr lang="en" sz="1600">
                <a:latin typeface="Catamaran"/>
                <a:ea typeface="Catamaran"/>
                <a:cs typeface="Catamaran"/>
                <a:sym typeface="Catamaran"/>
              </a:rPr>
              <a:t>Traditional rule-based container placement systems lack adaptability, leading to suboptimal space utilization and increased retrieval times.</a:t>
            </a:r>
            <a:endParaRPr sz="1600">
              <a:latin typeface="Catamaran"/>
              <a:ea typeface="Catamaran"/>
              <a:cs typeface="Catamaran"/>
              <a:sym typeface="Catamaran"/>
            </a:endParaRPr>
          </a:p>
          <a:p>
            <a:pPr marL="457200" lvl="0" indent="-330200" algn="l" rtl="0">
              <a:spcBef>
                <a:spcPts val="0"/>
              </a:spcBef>
              <a:spcAft>
                <a:spcPts val="0"/>
              </a:spcAft>
              <a:buSzPts val="1600"/>
              <a:buFont typeface="Catamaran"/>
              <a:buChar char="●"/>
            </a:pPr>
            <a:r>
              <a:rPr lang="en" sz="1600">
                <a:latin typeface="Catamaran"/>
                <a:ea typeface="Catamaran"/>
                <a:cs typeface="Catamaran"/>
                <a:sym typeface="Catamaran"/>
              </a:rPr>
              <a:t>Operational Delays: </a:t>
            </a:r>
            <a:endParaRPr sz="1600">
              <a:latin typeface="Catamaran"/>
              <a:ea typeface="Catamaran"/>
              <a:cs typeface="Catamaran"/>
              <a:sym typeface="Catamaran"/>
            </a:endParaRPr>
          </a:p>
          <a:p>
            <a:pPr marL="914400" lvl="1" indent="-330200" algn="l" rtl="0">
              <a:spcBef>
                <a:spcPts val="0"/>
              </a:spcBef>
              <a:spcAft>
                <a:spcPts val="0"/>
              </a:spcAft>
              <a:buSzPts val="1600"/>
              <a:buFont typeface="Catamaran"/>
              <a:buChar char="○"/>
            </a:pPr>
            <a:r>
              <a:rPr lang="en" sz="1600">
                <a:latin typeface="Catamaran"/>
                <a:ea typeface="Catamaran"/>
                <a:cs typeface="Catamaran"/>
                <a:sym typeface="Catamaran"/>
              </a:rPr>
              <a:t>The current approach results in operational delays, impacting overall yard efficiency and increasing costs.</a:t>
            </a:r>
            <a:endParaRPr sz="1600">
              <a:latin typeface="Catamaran"/>
              <a:ea typeface="Catamaran"/>
              <a:cs typeface="Catamaran"/>
              <a:sym typeface="Catamaran"/>
            </a:endParaRPr>
          </a:p>
          <a:p>
            <a:pPr marL="457200" lvl="0" indent="-330200" algn="l" rtl="0">
              <a:spcBef>
                <a:spcPts val="0"/>
              </a:spcBef>
              <a:spcAft>
                <a:spcPts val="0"/>
              </a:spcAft>
              <a:buSzPts val="1600"/>
              <a:buFont typeface="Catamaran"/>
              <a:buChar char="●"/>
            </a:pPr>
            <a:r>
              <a:rPr lang="en" sz="1600">
                <a:latin typeface="Catamaran"/>
                <a:ea typeface="Catamaran"/>
                <a:cs typeface="Catamaran"/>
                <a:sym typeface="Catamaran"/>
              </a:rPr>
              <a:t>Limited Customization: </a:t>
            </a:r>
            <a:endParaRPr sz="1600">
              <a:latin typeface="Catamaran"/>
              <a:ea typeface="Catamaran"/>
              <a:cs typeface="Catamaran"/>
              <a:sym typeface="Catamaran"/>
            </a:endParaRPr>
          </a:p>
          <a:p>
            <a:pPr marL="914400" lvl="1" indent="-330200" algn="l" rtl="0">
              <a:spcBef>
                <a:spcPts val="0"/>
              </a:spcBef>
              <a:spcAft>
                <a:spcPts val="0"/>
              </a:spcAft>
              <a:buSzPts val="1600"/>
              <a:buFont typeface="Catamaran"/>
              <a:buChar char="○"/>
            </a:pPr>
            <a:r>
              <a:rPr lang="en" sz="1600">
                <a:latin typeface="Catamaran"/>
                <a:ea typeface="Catamaran"/>
                <a:cs typeface="Catamaran"/>
                <a:sym typeface="Catamaran"/>
              </a:rPr>
              <a:t>Rule-based systems offer limited flexibility to incorporate custom rules and regulations, hindering adaptation to evolving logistics requirements.</a:t>
            </a:r>
            <a:endParaRPr sz="1600">
              <a:latin typeface="Catamaran"/>
              <a:ea typeface="Catamaran"/>
              <a:cs typeface="Catamaran"/>
              <a:sym typeface="Catamaran"/>
            </a:endParaRPr>
          </a:p>
          <a:p>
            <a:pPr marL="0" marR="0" lvl="0" indent="0" algn="l" rtl="0">
              <a:lnSpc>
                <a:spcPct val="100000"/>
              </a:lnSpc>
              <a:spcBef>
                <a:spcPts val="0"/>
              </a:spcBef>
              <a:spcAft>
                <a:spcPts val="0"/>
              </a:spcAft>
              <a:buClr>
                <a:srgbClr val="000000"/>
              </a:buClr>
              <a:buSzPts val="2200"/>
              <a:buFont typeface="Arial"/>
              <a:buNone/>
            </a:pPr>
            <a:endParaRPr sz="2200">
              <a:latin typeface="Catamaran"/>
              <a:ea typeface="Catamaran"/>
              <a:cs typeface="Catamaran"/>
              <a:sym typeface="Catamaran"/>
            </a:endParaRPr>
          </a:p>
        </p:txBody>
      </p:sp>
      <p:pic>
        <p:nvPicPr>
          <p:cNvPr id="765" name="Google Shape;765;p7"/>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grpSp>
        <p:nvGrpSpPr>
          <p:cNvPr id="770" name="Google Shape;770;p8"/>
          <p:cNvGrpSpPr/>
          <p:nvPr/>
        </p:nvGrpSpPr>
        <p:grpSpPr>
          <a:xfrm>
            <a:off x="7763775" y="2085549"/>
            <a:ext cx="774998" cy="616553"/>
            <a:chOff x="6820850" y="3048799"/>
            <a:chExt cx="774998" cy="616553"/>
          </a:xfrm>
        </p:grpSpPr>
        <p:sp>
          <p:nvSpPr>
            <p:cNvPr id="771" name="Google Shape;771;p8"/>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8"/>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8"/>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4" name="Google Shape;774;p8"/>
          <p:cNvGrpSpPr/>
          <p:nvPr/>
        </p:nvGrpSpPr>
        <p:grpSpPr>
          <a:xfrm>
            <a:off x="5834850" y="2876974"/>
            <a:ext cx="774998" cy="616553"/>
            <a:chOff x="6820850" y="3048799"/>
            <a:chExt cx="774998" cy="616553"/>
          </a:xfrm>
        </p:grpSpPr>
        <p:sp>
          <p:nvSpPr>
            <p:cNvPr id="775" name="Google Shape;775;p8"/>
            <p:cNvSpPr/>
            <p:nvPr/>
          </p:nvSpPr>
          <p:spPr>
            <a:xfrm>
              <a:off x="6820850" y="322182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8"/>
            <p:cNvSpPr/>
            <p:nvPr/>
          </p:nvSpPr>
          <p:spPr>
            <a:xfrm>
              <a:off x="7166767" y="3048799"/>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8"/>
            <p:cNvSpPr/>
            <p:nvPr/>
          </p:nvSpPr>
          <p:spPr>
            <a:xfrm>
              <a:off x="7026722" y="341158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8"/>
          <p:cNvGrpSpPr/>
          <p:nvPr/>
        </p:nvGrpSpPr>
        <p:grpSpPr>
          <a:xfrm>
            <a:off x="5850962" y="3840263"/>
            <a:ext cx="2573030" cy="1016301"/>
            <a:chOff x="2165687" y="2434238"/>
            <a:chExt cx="2573030" cy="1016301"/>
          </a:xfrm>
        </p:grpSpPr>
        <p:grpSp>
          <p:nvGrpSpPr>
            <p:cNvPr id="779" name="Google Shape;779;p8"/>
            <p:cNvGrpSpPr/>
            <p:nvPr/>
          </p:nvGrpSpPr>
          <p:grpSpPr>
            <a:xfrm flipH="1">
              <a:off x="3709323" y="2434238"/>
              <a:ext cx="515489" cy="254076"/>
              <a:chOff x="6398068" y="419971"/>
              <a:chExt cx="627651" cy="309358"/>
            </a:xfrm>
          </p:grpSpPr>
          <p:sp>
            <p:nvSpPr>
              <p:cNvPr id="780" name="Google Shape;780;p8"/>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8"/>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8"/>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3" name="Google Shape;783;p8"/>
            <p:cNvGrpSpPr/>
            <p:nvPr/>
          </p:nvGrpSpPr>
          <p:grpSpPr>
            <a:xfrm flipH="1">
              <a:off x="2165687" y="3196463"/>
              <a:ext cx="515489" cy="254076"/>
              <a:chOff x="5770418" y="419971"/>
              <a:chExt cx="627651" cy="309358"/>
            </a:xfrm>
          </p:grpSpPr>
          <p:sp>
            <p:nvSpPr>
              <p:cNvPr id="784" name="Google Shape;784;p8"/>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8"/>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8"/>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7" name="Google Shape;787;p8"/>
            <p:cNvGrpSpPr/>
            <p:nvPr/>
          </p:nvGrpSpPr>
          <p:grpSpPr>
            <a:xfrm flipH="1">
              <a:off x="2679595" y="3196463"/>
              <a:ext cx="515489" cy="254076"/>
              <a:chOff x="6398068" y="419971"/>
              <a:chExt cx="627651" cy="309358"/>
            </a:xfrm>
          </p:grpSpPr>
          <p:sp>
            <p:nvSpPr>
              <p:cNvPr id="788" name="Google Shape;788;p8"/>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8"/>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8"/>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1" name="Google Shape;791;p8"/>
            <p:cNvGrpSpPr/>
            <p:nvPr/>
          </p:nvGrpSpPr>
          <p:grpSpPr>
            <a:xfrm flipH="1">
              <a:off x="3193831" y="3196463"/>
              <a:ext cx="515489" cy="254076"/>
              <a:chOff x="6398068" y="419971"/>
              <a:chExt cx="627651" cy="309358"/>
            </a:xfrm>
          </p:grpSpPr>
          <p:sp>
            <p:nvSpPr>
              <p:cNvPr id="792" name="Google Shape;792;p8"/>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8"/>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8"/>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5" name="Google Shape;795;p8"/>
            <p:cNvGrpSpPr/>
            <p:nvPr/>
          </p:nvGrpSpPr>
          <p:grpSpPr>
            <a:xfrm flipH="1">
              <a:off x="3709320" y="3196463"/>
              <a:ext cx="515489" cy="254076"/>
              <a:chOff x="5770418" y="419971"/>
              <a:chExt cx="627651" cy="309358"/>
            </a:xfrm>
          </p:grpSpPr>
          <p:sp>
            <p:nvSpPr>
              <p:cNvPr id="796" name="Google Shape;796;p8"/>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8"/>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8"/>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9" name="Google Shape;799;p8"/>
            <p:cNvGrpSpPr/>
            <p:nvPr/>
          </p:nvGrpSpPr>
          <p:grpSpPr>
            <a:xfrm flipH="1">
              <a:off x="4223228" y="3196463"/>
              <a:ext cx="515489" cy="254076"/>
              <a:chOff x="6398068" y="419971"/>
              <a:chExt cx="627651" cy="309358"/>
            </a:xfrm>
          </p:grpSpPr>
          <p:sp>
            <p:nvSpPr>
              <p:cNvPr id="800" name="Google Shape;800;p8"/>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8"/>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8"/>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3" name="Google Shape;803;p8"/>
            <p:cNvGrpSpPr/>
            <p:nvPr/>
          </p:nvGrpSpPr>
          <p:grpSpPr>
            <a:xfrm flipH="1">
              <a:off x="2678342" y="2942394"/>
              <a:ext cx="515489" cy="254076"/>
              <a:chOff x="6398068" y="419971"/>
              <a:chExt cx="627651" cy="309358"/>
            </a:xfrm>
          </p:grpSpPr>
          <p:sp>
            <p:nvSpPr>
              <p:cNvPr id="804" name="Google Shape;804;p8"/>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8"/>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8"/>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7" name="Google Shape;807;p8"/>
            <p:cNvGrpSpPr/>
            <p:nvPr/>
          </p:nvGrpSpPr>
          <p:grpSpPr>
            <a:xfrm flipH="1">
              <a:off x="3193831" y="2942394"/>
              <a:ext cx="515489" cy="254076"/>
              <a:chOff x="5770418" y="419971"/>
              <a:chExt cx="627651" cy="309358"/>
            </a:xfrm>
          </p:grpSpPr>
          <p:sp>
            <p:nvSpPr>
              <p:cNvPr id="808" name="Google Shape;808;p8"/>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8"/>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8"/>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1" name="Google Shape;811;p8"/>
            <p:cNvGrpSpPr/>
            <p:nvPr/>
          </p:nvGrpSpPr>
          <p:grpSpPr>
            <a:xfrm flipH="1">
              <a:off x="3193831" y="2688325"/>
              <a:ext cx="515489" cy="254076"/>
              <a:chOff x="6398068" y="419971"/>
              <a:chExt cx="627651" cy="309358"/>
            </a:xfrm>
          </p:grpSpPr>
          <p:sp>
            <p:nvSpPr>
              <p:cNvPr id="812" name="Google Shape;812;p8"/>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8"/>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8"/>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5" name="Google Shape;815;p8"/>
            <p:cNvGrpSpPr/>
            <p:nvPr/>
          </p:nvGrpSpPr>
          <p:grpSpPr>
            <a:xfrm flipH="1">
              <a:off x="3708995" y="2688319"/>
              <a:ext cx="515489" cy="254076"/>
              <a:chOff x="5770418" y="419971"/>
              <a:chExt cx="627651" cy="309358"/>
            </a:xfrm>
          </p:grpSpPr>
          <p:sp>
            <p:nvSpPr>
              <p:cNvPr id="816" name="Google Shape;816;p8"/>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8"/>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8"/>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9" name="Google Shape;819;p8"/>
            <p:cNvGrpSpPr/>
            <p:nvPr/>
          </p:nvGrpSpPr>
          <p:grpSpPr>
            <a:xfrm flipH="1">
              <a:off x="3708992" y="2942394"/>
              <a:ext cx="515489" cy="254076"/>
              <a:chOff x="6398068" y="419971"/>
              <a:chExt cx="627651" cy="309358"/>
            </a:xfrm>
          </p:grpSpPr>
          <p:sp>
            <p:nvSpPr>
              <p:cNvPr id="820" name="Google Shape;820;p8"/>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8"/>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8"/>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23" name="Google Shape;823;p8"/>
          <p:cNvSpPr txBox="1"/>
          <p:nvPr/>
        </p:nvSpPr>
        <p:spPr>
          <a:xfrm>
            <a:off x="1338350" y="1548300"/>
            <a:ext cx="50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tamaran"/>
              <a:ea typeface="Catamaran"/>
              <a:cs typeface="Catamaran"/>
              <a:sym typeface="Catamaran"/>
            </a:endParaRPr>
          </a:p>
        </p:txBody>
      </p:sp>
      <p:sp>
        <p:nvSpPr>
          <p:cNvPr id="824" name="Google Shape;824;p8"/>
          <p:cNvSpPr txBox="1"/>
          <p:nvPr/>
        </p:nvSpPr>
        <p:spPr>
          <a:xfrm>
            <a:off x="1014700" y="262425"/>
            <a:ext cx="5038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tamaran"/>
              <a:ea typeface="Catamaran"/>
              <a:cs typeface="Catamaran"/>
              <a:sym typeface="Catamaran"/>
            </a:endParaRPr>
          </a:p>
        </p:txBody>
      </p:sp>
      <p:sp>
        <p:nvSpPr>
          <p:cNvPr id="825" name="Google Shape;825;p8"/>
          <p:cNvSpPr txBox="1"/>
          <p:nvPr/>
        </p:nvSpPr>
        <p:spPr>
          <a:xfrm>
            <a:off x="1959425" y="1224650"/>
            <a:ext cx="50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tamaran"/>
              <a:ea typeface="Catamaran"/>
              <a:cs typeface="Catamaran"/>
              <a:sym typeface="Catamaran"/>
            </a:endParaRPr>
          </a:p>
        </p:txBody>
      </p:sp>
      <p:sp>
        <p:nvSpPr>
          <p:cNvPr id="826" name="Google Shape;826;p8"/>
          <p:cNvSpPr txBox="1"/>
          <p:nvPr/>
        </p:nvSpPr>
        <p:spPr>
          <a:xfrm>
            <a:off x="887525" y="483025"/>
            <a:ext cx="5038500" cy="433961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b="1" dirty="0">
                <a:solidFill>
                  <a:srgbClr val="343541"/>
                </a:solidFill>
                <a:latin typeface="Catamaran"/>
                <a:ea typeface="Catamaran"/>
                <a:cs typeface="Catamaran"/>
                <a:sym typeface="Catamaran"/>
              </a:rPr>
              <a:t>Data Collection &amp; Preprocessing</a:t>
            </a:r>
            <a:endParaRPr sz="1800" b="1" dirty="0">
              <a:solidFill>
                <a:srgbClr val="343541"/>
              </a:solidFill>
              <a:latin typeface="Catamaran"/>
              <a:ea typeface="Catamaran"/>
              <a:cs typeface="Catamaran"/>
              <a:sym typeface="Catamaran"/>
            </a:endParaRPr>
          </a:p>
          <a:p>
            <a:pPr marL="0" lvl="0" indent="0" algn="l" rtl="0">
              <a:lnSpc>
                <a:spcPct val="150000"/>
              </a:lnSpc>
              <a:spcBef>
                <a:spcPts val="0"/>
              </a:spcBef>
              <a:spcAft>
                <a:spcPts val="0"/>
              </a:spcAft>
              <a:buNone/>
            </a:pPr>
            <a:endParaRPr sz="1800" b="1" dirty="0">
              <a:solidFill>
                <a:srgbClr val="343541"/>
              </a:solidFill>
              <a:latin typeface="Catamaran"/>
              <a:ea typeface="Catamaran"/>
              <a:cs typeface="Catamaran"/>
              <a:sym typeface="Catamaran"/>
            </a:endParaRPr>
          </a:p>
          <a:p>
            <a:pPr marL="457200" lvl="0" indent="-342900" algn="l" rtl="0">
              <a:lnSpc>
                <a:spcPct val="150000"/>
              </a:lnSpc>
              <a:spcBef>
                <a:spcPts val="0"/>
              </a:spcBef>
              <a:spcAft>
                <a:spcPts val="0"/>
              </a:spcAft>
              <a:buClr>
                <a:srgbClr val="343541"/>
              </a:buClr>
              <a:buSzPts val="1800"/>
              <a:buFont typeface="Catamaran"/>
              <a:buChar char="●"/>
            </a:pPr>
            <a:r>
              <a:rPr lang="en" sz="1800" b="1" dirty="0">
                <a:solidFill>
                  <a:srgbClr val="343541"/>
                </a:solidFill>
                <a:latin typeface="Catamaran"/>
                <a:ea typeface="Catamaran"/>
                <a:cs typeface="Catamaran"/>
                <a:sym typeface="Catamaran"/>
              </a:rPr>
              <a:t>Data Loading</a:t>
            </a:r>
            <a:endParaRPr sz="1800" b="1" dirty="0">
              <a:solidFill>
                <a:srgbClr val="343541"/>
              </a:solidFill>
              <a:latin typeface="Catamaran"/>
              <a:ea typeface="Catamaran"/>
              <a:cs typeface="Catamaran"/>
              <a:sym typeface="Catamaran"/>
            </a:endParaRPr>
          </a:p>
          <a:p>
            <a:pPr marL="457200" lvl="0" indent="-342900" algn="l" rtl="0">
              <a:lnSpc>
                <a:spcPct val="150000"/>
              </a:lnSpc>
              <a:spcBef>
                <a:spcPts val="0"/>
              </a:spcBef>
              <a:spcAft>
                <a:spcPts val="0"/>
              </a:spcAft>
              <a:buClr>
                <a:srgbClr val="343541"/>
              </a:buClr>
              <a:buSzPts val="1800"/>
              <a:buFont typeface="Catamaran"/>
              <a:buChar char="●"/>
            </a:pPr>
            <a:r>
              <a:rPr lang="en" sz="1800" b="1" dirty="0">
                <a:solidFill>
                  <a:srgbClr val="343541"/>
                </a:solidFill>
                <a:latin typeface="Catamaran"/>
                <a:ea typeface="Catamaran"/>
                <a:cs typeface="Catamaran"/>
                <a:sym typeface="Catamaran"/>
              </a:rPr>
              <a:t>Handling Missing Values</a:t>
            </a:r>
            <a:endParaRPr sz="1800" b="1" dirty="0">
              <a:solidFill>
                <a:srgbClr val="343541"/>
              </a:solidFill>
              <a:latin typeface="Catamaran"/>
              <a:ea typeface="Catamaran"/>
              <a:cs typeface="Catamaran"/>
              <a:sym typeface="Catamaran"/>
            </a:endParaRPr>
          </a:p>
          <a:p>
            <a:pPr marL="457200" lvl="0" indent="-342900" algn="l" rtl="0">
              <a:lnSpc>
                <a:spcPct val="150000"/>
              </a:lnSpc>
              <a:spcBef>
                <a:spcPts val="0"/>
              </a:spcBef>
              <a:spcAft>
                <a:spcPts val="0"/>
              </a:spcAft>
              <a:buClr>
                <a:srgbClr val="343541"/>
              </a:buClr>
              <a:buSzPts val="1800"/>
              <a:buFont typeface="Catamaran"/>
              <a:buChar char="●"/>
            </a:pPr>
            <a:r>
              <a:rPr lang="en" sz="1800" b="1" dirty="0">
                <a:solidFill>
                  <a:srgbClr val="343541"/>
                </a:solidFill>
                <a:latin typeface="Catamaran"/>
                <a:ea typeface="Catamaran"/>
                <a:cs typeface="Catamaran"/>
                <a:sym typeface="Catamaran"/>
              </a:rPr>
              <a:t>Dropping Unnecessary Columns</a:t>
            </a:r>
            <a:endParaRPr sz="1800" b="1" dirty="0">
              <a:solidFill>
                <a:srgbClr val="343541"/>
              </a:solidFill>
              <a:latin typeface="Catamaran"/>
              <a:ea typeface="Catamaran"/>
              <a:cs typeface="Catamaran"/>
              <a:sym typeface="Catamaran"/>
            </a:endParaRPr>
          </a:p>
          <a:p>
            <a:pPr marL="457200" lvl="0" indent="-342900" algn="l" rtl="0">
              <a:lnSpc>
                <a:spcPct val="150000"/>
              </a:lnSpc>
              <a:spcBef>
                <a:spcPts val="0"/>
              </a:spcBef>
              <a:spcAft>
                <a:spcPts val="0"/>
              </a:spcAft>
              <a:buClr>
                <a:srgbClr val="343541"/>
              </a:buClr>
              <a:buSzPts val="1800"/>
              <a:buFont typeface="Catamaran"/>
              <a:buChar char="●"/>
            </a:pPr>
            <a:r>
              <a:rPr lang="en" sz="1800" b="1" dirty="0">
                <a:solidFill>
                  <a:srgbClr val="343541"/>
                </a:solidFill>
                <a:latin typeface="Catamaran"/>
                <a:ea typeface="Catamaran"/>
                <a:cs typeface="Catamaran"/>
                <a:sym typeface="Catamaran"/>
              </a:rPr>
              <a:t>Filtering Negative Durations:</a:t>
            </a:r>
            <a:endParaRPr sz="1800" b="1" dirty="0">
              <a:solidFill>
                <a:srgbClr val="343541"/>
              </a:solidFill>
              <a:latin typeface="Catamaran"/>
              <a:ea typeface="Catamaran"/>
              <a:cs typeface="Catamaran"/>
              <a:sym typeface="Catamaran"/>
            </a:endParaRPr>
          </a:p>
          <a:p>
            <a:pPr marL="457200" lvl="0" indent="-342900" algn="l" rtl="0">
              <a:lnSpc>
                <a:spcPct val="150000"/>
              </a:lnSpc>
              <a:spcBef>
                <a:spcPts val="0"/>
              </a:spcBef>
              <a:spcAft>
                <a:spcPts val="0"/>
              </a:spcAft>
              <a:buClr>
                <a:srgbClr val="343541"/>
              </a:buClr>
              <a:buSzPts val="1800"/>
              <a:buFont typeface="Catamaran"/>
              <a:buChar char="●"/>
            </a:pPr>
            <a:r>
              <a:rPr lang="en" sz="1800" b="1" dirty="0">
                <a:solidFill>
                  <a:srgbClr val="343541"/>
                </a:solidFill>
                <a:latin typeface="Catamaran"/>
                <a:ea typeface="Catamaran"/>
                <a:cs typeface="Catamaran"/>
                <a:sym typeface="Catamaran"/>
              </a:rPr>
              <a:t>Timestamp Conversion</a:t>
            </a:r>
            <a:endParaRPr sz="1800" b="1" dirty="0">
              <a:solidFill>
                <a:srgbClr val="343541"/>
              </a:solidFill>
              <a:latin typeface="Catamaran"/>
              <a:ea typeface="Catamaran"/>
              <a:cs typeface="Catamaran"/>
              <a:sym typeface="Catamaran"/>
            </a:endParaRPr>
          </a:p>
          <a:p>
            <a:pPr marL="0" lvl="0" indent="0" algn="l" rtl="0">
              <a:lnSpc>
                <a:spcPct val="150000"/>
              </a:lnSpc>
              <a:spcBef>
                <a:spcPts val="0"/>
              </a:spcBef>
              <a:spcAft>
                <a:spcPts val="0"/>
              </a:spcAft>
              <a:buNone/>
            </a:pPr>
            <a:endParaRPr sz="1800" b="1" dirty="0">
              <a:solidFill>
                <a:srgbClr val="343541"/>
              </a:solidFill>
              <a:latin typeface="Catamaran"/>
              <a:ea typeface="Catamaran"/>
              <a:cs typeface="Catamaran"/>
              <a:sym typeface="Catamaran"/>
            </a:endParaRPr>
          </a:p>
          <a:p>
            <a:pPr marL="0" marR="0" lvl="0" indent="0" algn="l" rtl="0">
              <a:lnSpc>
                <a:spcPct val="150000"/>
              </a:lnSpc>
              <a:spcBef>
                <a:spcPts val="0"/>
              </a:spcBef>
              <a:spcAft>
                <a:spcPts val="0"/>
              </a:spcAft>
              <a:buClr>
                <a:srgbClr val="000000"/>
              </a:buClr>
              <a:buSzPts val="2200"/>
              <a:buFont typeface="Arial"/>
              <a:buNone/>
            </a:pPr>
            <a:endParaRPr sz="1800" b="1" dirty="0">
              <a:solidFill>
                <a:srgbClr val="343541"/>
              </a:solidFill>
              <a:latin typeface="Catamaran"/>
              <a:ea typeface="Catamaran"/>
              <a:cs typeface="Catamaran"/>
              <a:sym typeface="Catamaran"/>
            </a:endParaRPr>
          </a:p>
          <a:p>
            <a:pPr marL="0" marR="0" lvl="0" indent="0" algn="l" rtl="0">
              <a:lnSpc>
                <a:spcPct val="150000"/>
              </a:lnSpc>
              <a:spcBef>
                <a:spcPts val="0"/>
              </a:spcBef>
              <a:spcAft>
                <a:spcPts val="0"/>
              </a:spcAft>
              <a:buClr>
                <a:srgbClr val="000000"/>
              </a:buClr>
              <a:buSzPts val="2200"/>
              <a:buFont typeface="Arial"/>
              <a:buNone/>
            </a:pPr>
            <a:endParaRPr sz="1800" b="0" i="0" u="none" strike="noStrike" cap="none" dirty="0">
              <a:solidFill>
                <a:srgbClr val="343541"/>
              </a:solidFill>
              <a:latin typeface="Catamaran"/>
              <a:ea typeface="Catamaran"/>
              <a:cs typeface="Catamaran"/>
              <a:sym typeface="Catamaran"/>
            </a:endParaRPr>
          </a:p>
        </p:txBody>
      </p:sp>
      <p:pic>
        <p:nvPicPr>
          <p:cNvPr id="827" name="Google Shape;827;p8"/>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g2afda009182_1_14"/>
          <p:cNvSpPr txBox="1">
            <a:spLocks noGrp="1"/>
          </p:cNvSpPr>
          <p:nvPr>
            <p:ph type="title"/>
          </p:nvPr>
        </p:nvSpPr>
        <p:spPr>
          <a:xfrm>
            <a:off x="430100" y="4036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0">
                <a:latin typeface="Catamaran"/>
                <a:ea typeface="Catamaran"/>
                <a:cs typeface="Catamaran"/>
                <a:sym typeface="Catamaran"/>
              </a:rPr>
              <a:t>Importance of Feature Engineering for Model Accuracy:</a:t>
            </a:r>
            <a:endParaRPr sz="2200"/>
          </a:p>
        </p:txBody>
      </p:sp>
      <p:sp>
        <p:nvSpPr>
          <p:cNvPr id="833" name="Google Shape;833;g2afda009182_1_14"/>
          <p:cNvSpPr txBox="1">
            <a:spLocks noGrp="1"/>
          </p:cNvSpPr>
          <p:nvPr>
            <p:ph type="body" idx="1"/>
          </p:nvPr>
        </p:nvSpPr>
        <p:spPr>
          <a:xfrm>
            <a:off x="430100" y="871500"/>
            <a:ext cx="7704000" cy="3400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700"/>
          </a:p>
          <a:p>
            <a:pPr marL="457200" lvl="0" indent="-336550" algn="l" rtl="0">
              <a:lnSpc>
                <a:spcPct val="115000"/>
              </a:lnSpc>
              <a:spcBef>
                <a:spcPts val="0"/>
              </a:spcBef>
              <a:spcAft>
                <a:spcPts val="0"/>
              </a:spcAft>
              <a:buSzPts val="1700"/>
              <a:buChar char="●"/>
            </a:pPr>
            <a:r>
              <a:rPr lang="en" sz="1700"/>
              <a:t>Enhancing Predictive Power:</a:t>
            </a:r>
            <a:endParaRPr sz="1700"/>
          </a:p>
          <a:p>
            <a:pPr marL="914400" lvl="1" indent="-336550" algn="l" rtl="0">
              <a:lnSpc>
                <a:spcPct val="115000"/>
              </a:lnSpc>
              <a:spcBef>
                <a:spcPts val="0"/>
              </a:spcBef>
              <a:spcAft>
                <a:spcPts val="0"/>
              </a:spcAft>
              <a:buSzPts val="1700"/>
              <a:buChar char="○"/>
            </a:pPr>
            <a:r>
              <a:rPr lang="en" sz="1700"/>
              <a:t>Well-engineered features provide the model with richer and more relevant information.</a:t>
            </a:r>
            <a:endParaRPr sz="1700"/>
          </a:p>
          <a:p>
            <a:pPr marL="914400" lvl="1" indent="-336550" algn="l" rtl="0">
              <a:lnSpc>
                <a:spcPct val="115000"/>
              </a:lnSpc>
              <a:spcBef>
                <a:spcPts val="0"/>
              </a:spcBef>
              <a:spcAft>
                <a:spcPts val="0"/>
              </a:spcAft>
              <a:buSzPts val="1700"/>
              <a:buChar char="○"/>
            </a:pPr>
            <a:r>
              <a:rPr lang="en" sz="1700"/>
              <a:t>Accurate representation of timestamps and categorical variables allows the model to capture intricate patterns in container behavior, leading to improved predictions.</a:t>
            </a:r>
            <a:endParaRPr sz="1700"/>
          </a:p>
          <a:p>
            <a:pPr marL="457200" lvl="0" indent="-336550" algn="l" rtl="0">
              <a:lnSpc>
                <a:spcPct val="115000"/>
              </a:lnSpc>
              <a:spcBef>
                <a:spcPts val="0"/>
              </a:spcBef>
              <a:spcAft>
                <a:spcPts val="0"/>
              </a:spcAft>
              <a:buSzPts val="1700"/>
              <a:buChar char="●"/>
            </a:pPr>
            <a:r>
              <a:rPr lang="en" sz="1700"/>
              <a:t>Reducing Noise and Overfitting:</a:t>
            </a:r>
            <a:endParaRPr sz="1700"/>
          </a:p>
          <a:p>
            <a:pPr marL="914400" lvl="1" indent="-336550" algn="l" rtl="0">
              <a:lnSpc>
                <a:spcPct val="115000"/>
              </a:lnSpc>
              <a:spcBef>
                <a:spcPts val="0"/>
              </a:spcBef>
              <a:spcAft>
                <a:spcPts val="0"/>
              </a:spcAft>
              <a:buSzPts val="1700"/>
              <a:buChar char="○"/>
            </a:pPr>
            <a:r>
              <a:rPr lang="en" sz="1700"/>
              <a:t>Feature engineering aids in filtering out irrelevant information and reducing noise in the dataset.</a:t>
            </a:r>
            <a:endParaRPr sz="1700"/>
          </a:p>
          <a:p>
            <a:pPr marL="914400" lvl="1" indent="-336550" algn="l" rtl="0">
              <a:lnSpc>
                <a:spcPct val="115000"/>
              </a:lnSpc>
              <a:spcBef>
                <a:spcPts val="0"/>
              </a:spcBef>
              <a:spcAft>
                <a:spcPts val="0"/>
              </a:spcAft>
              <a:buSzPts val="1700"/>
              <a:buChar char="○"/>
            </a:pPr>
            <a:r>
              <a:rPr lang="en" sz="1700"/>
              <a:t>This, in turn, mitigates overfitting, ensuring that the model generalizes well to new data and maintains its predictive accuracy.</a:t>
            </a:r>
            <a:endParaRPr sz="1700"/>
          </a:p>
          <a:p>
            <a:pPr marL="0" lvl="0" indent="0" algn="l" rtl="0">
              <a:lnSpc>
                <a:spcPct val="115000"/>
              </a:lnSpc>
              <a:spcBef>
                <a:spcPts val="0"/>
              </a:spcBef>
              <a:spcAft>
                <a:spcPts val="0"/>
              </a:spcAft>
              <a:buNone/>
            </a:pPr>
            <a:endParaRPr sz="1700"/>
          </a:p>
        </p:txBody>
      </p:sp>
      <p:pic>
        <p:nvPicPr>
          <p:cNvPr id="834" name="Google Shape;834;g2afda009182_1_14"/>
          <p:cNvPicPr preferRelativeResize="0"/>
          <p:nvPr/>
        </p:nvPicPr>
        <p:blipFill>
          <a:blip r:embed="rId3">
            <a:alphaModFix/>
          </a:blip>
          <a:stretch>
            <a:fillRect/>
          </a:stretch>
        </p:blipFill>
        <p:spPr>
          <a:xfrm>
            <a:off x="7158802" y="69025"/>
            <a:ext cx="1922051" cy="487451"/>
          </a:xfrm>
          <a:prstGeom prst="rect">
            <a:avLst/>
          </a:prstGeom>
          <a:noFill/>
          <a:ln>
            <a:noFill/>
          </a:ln>
        </p:spPr>
      </p:pic>
    </p:spTree>
  </p:cSld>
  <p:clrMapOvr>
    <a:masterClrMapping/>
  </p:clrMapOvr>
</p:sld>
</file>

<file path=ppt/theme/theme1.xml><?xml version="1.0" encoding="utf-8"?>
<a:theme xmlns:a="http://schemas.openxmlformats.org/drawingml/2006/main" name="Cargo Ship Logistics Consulting by Slidesgo">
  <a:themeElements>
    <a:clrScheme name="Simple Light">
      <a:dk1>
        <a:srgbClr val="17253F"/>
      </a:dk1>
      <a:lt1>
        <a:srgbClr val="3790A5"/>
      </a:lt1>
      <a:dk2>
        <a:srgbClr val="F3F2F7"/>
      </a:dk2>
      <a:lt2>
        <a:srgbClr val="2A395A"/>
      </a:lt2>
      <a:accent1>
        <a:srgbClr val="5BC6C6"/>
      </a:accent1>
      <a:accent2>
        <a:srgbClr val="B23F3F"/>
      </a:accent2>
      <a:accent3>
        <a:srgbClr val="E8635C"/>
      </a:accent3>
      <a:accent4>
        <a:srgbClr val="E2982B"/>
      </a:accent4>
      <a:accent5>
        <a:srgbClr val="FECE74"/>
      </a:accent5>
      <a:accent6>
        <a:srgbClr val="FFFFFF"/>
      </a:accent6>
      <a:hlink>
        <a:srgbClr val="1725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1041</Words>
  <Application>Microsoft Office PowerPoint</Application>
  <PresentationFormat>On-screen Show (16:9)</PresentationFormat>
  <Paragraphs>107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Open Sans</vt:lpstr>
      <vt:lpstr>Sora</vt:lpstr>
      <vt:lpstr>Arial</vt:lpstr>
      <vt:lpstr>Catamaran</vt:lpstr>
      <vt:lpstr>Roboto Condensed Light</vt:lpstr>
      <vt:lpstr>Cargo Ship Logistics Consulting by Slidesgo</vt:lpstr>
      <vt:lpstr>Efficient Container Placement System (ECPS)</vt:lpstr>
      <vt:lpstr>Container Management Challenges Logistic operations face inherent challenges in efficiently managing container storage within yards. Inconsistencies in container placement, suboptimal space utilization, and increased retrieval times contribute to operational inefficiencies.  Importance of Optimizing Container Placement Strategic container placement is crucial for streamlining logistics and supply chain operations. Efficient placement minimizes delays, reduces operational costs, and enhances overall yard management.</vt:lpstr>
      <vt:lpstr>PowerPoint Presentation</vt:lpstr>
      <vt:lpstr>PowerPoint Presentation</vt:lpstr>
      <vt:lpstr>PowerPoint Presentation</vt:lpstr>
      <vt:lpstr>PowerPoint Presentation</vt:lpstr>
      <vt:lpstr>PowerPoint Presentation</vt:lpstr>
      <vt:lpstr>PowerPoint Presentation</vt:lpstr>
      <vt:lpstr>Importance of Feature Engineering for Model Accuracy:</vt:lpstr>
      <vt:lpstr>Rationale for Choosing Linear Regression</vt:lpstr>
      <vt:lpstr>Model Evaluation Metrics</vt:lpstr>
      <vt:lpstr>Predicting Leave Times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Container Placement System (ECPS)</dc:title>
  <dc:creator>Kunj Detroja</dc:creator>
  <cp:lastModifiedBy>Kunj Detroja</cp:lastModifiedBy>
  <cp:revision>1</cp:revision>
  <dcterms:modified xsi:type="dcterms:W3CDTF">2024-02-18T01:16:53Z</dcterms:modified>
</cp:coreProperties>
</file>