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67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5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30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1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528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8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70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2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7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24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5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9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1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28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8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B59FD3-F9BA-42C4-A8F0-3ACA0D3CE9D2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7A22-379F-4A9E-BEE8-E9B11A385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15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5665-AEFC-681F-144C-495D6C76B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CANTEEN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72269-B6B0-5EBD-F67B-80384486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9282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BY:- </a:t>
            </a:r>
            <a:endParaRPr lang="en-IN" dirty="0"/>
          </a:p>
          <a:p>
            <a:r>
              <a:rPr lang="en-IN" dirty="0"/>
              <a:t>NAME:- DETROJA KUNJ</a:t>
            </a:r>
          </a:p>
          <a:p>
            <a:r>
              <a:rPr lang="en-IN" dirty="0"/>
              <a:t>ENROLL:- 21002170210016</a:t>
            </a:r>
          </a:p>
          <a:p>
            <a:r>
              <a:rPr lang="en-IN" dirty="0"/>
              <a:t>BATCH:- C-2</a:t>
            </a:r>
          </a:p>
          <a:p>
            <a:r>
              <a:rPr lang="en-IN" dirty="0"/>
              <a:t>BRANCH:-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8D39B-F73E-3683-7147-3B3E6A3AEC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" y="49219"/>
            <a:ext cx="684593" cy="716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5BC29-12E7-C3E0-C579-29AA79F1C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86329" y="0"/>
            <a:ext cx="2605671" cy="4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3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4905-1EA9-7409-AEFB-BD666E8D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EE1C-0B4A-0C9A-16D7-C6540EE2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PROJECT OF CANTEEN MANAGEMENT</a:t>
            </a:r>
          </a:p>
          <a:p>
            <a:r>
              <a:rPr lang="en-US" dirty="0"/>
              <a:t>YOU CAN ORDER FOOD THROUGH OUR WEBSITE</a:t>
            </a:r>
          </a:p>
          <a:p>
            <a:r>
              <a:rPr lang="en-US" dirty="0"/>
              <a:t>YOU CAN KNOW WHICH IS BEST SELLER ITEM ON WEBSITE</a:t>
            </a:r>
          </a:p>
          <a:p>
            <a:r>
              <a:rPr lang="en-US" dirty="0"/>
              <a:t>THERE ARE VARIOUS CUISINES LIKE INDIAN,CHINESE,ITALIAN, ETC</a:t>
            </a:r>
          </a:p>
          <a:p>
            <a:r>
              <a:rPr lang="en-US" dirty="0"/>
              <a:t>ONLY VEG. FOOD IS AVAILABLE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449BB-CB75-5C04-A0CF-43F8670E25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" y="49219"/>
            <a:ext cx="684593" cy="716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0DA88-C97B-98DF-069E-8E4929F84A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86329" y="-26894"/>
            <a:ext cx="2605671" cy="4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16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08FE-4757-8B78-FF7B-63CAAD81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4FAE-DCA4-A1EB-21A8-B3E922DD3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  <a:p>
            <a:r>
              <a:rPr lang="en-US"/>
              <a:t>JAVASCRIPT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A4864-5E20-9B47-8323-012A4A3E4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" y="49219"/>
            <a:ext cx="684593" cy="716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3DF2E-7364-E612-8460-A7B0A00AE6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86329" y="-26894"/>
            <a:ext cx="2605671" cy="4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90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4CF-FE37-EA9D-277B-51A621C3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9F74-A3AE-4D47-6E5A-CFDBDE6E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4 DIFFERENT HTML FILES HOME ,ORDER,HELP,LOGIN</a:t>
            </a:r>
          </a:p>
          <a:p>
            <a:r>
              <a:rPr lang="en-US" dirty="0"/>
              <a:t>HOME .HTML :-TO CREATE HOME PAGE OF MY WEBSITE</a:t>
            </a:r>
          </a:p>
          <a:p>
            <a:r>
              <a:rPr lang="en-US" dirty="0"/>
              <a:t>ORDER.HTML:- TO DISPLAY AVAILABLE FOOD AND ORDER  FOOD</a:t>
            </a:r>
          </a:p>
          <a:p>
            <a:r>
              <a:rPr lang="en-US" dirty="0"/>
              <a:t>HELP.HTML:- TO SOLVE QUERY OF CUSTOMERS</a:t>
            </a:r>
          </a:p>
          <a:p>
            <a:r>
              <a:rPr lang="en-US" dirty="0"/>
              <a:t>LOGIN.HTML :- FOR LOGIN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359C0-B315-A544-C7D6-B6F40CA455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" y="49219"/>
            <a:ext cx="684593" cy="716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21BF1F-AB1E-61C2-64DD-372268DA0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86329" y="-26894"/>
            <a:ext cx="2605671" cy="4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24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0673-AFF7-80FE-B3DD-5CC6AE58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6F3D6-BB14-C51D-79FC-6756ABFA0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1515035"/>
            <a:ext cx="4191498" cy="2357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46FC3-8EA1-7C59-09F6-84C0FABCD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42" y="1515035"/>
            <a:ext cx="4191498" cy="2357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27F7A7-7E16-0095-D9C2-B80801C94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211" y="4285129"/>
            <a:ext cx="4191499" cy="2357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00D1B1-A791-0732-E08F-D93B646498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" y="49219"/>
            <a:ext cx="684593" cy="716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D4788D-7271-8C25-783F-CABD6A494F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86329" y="0"/>
            <a:ext cx="2605671" cy="499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154B10-EED3-0A6E-984F-F8ED1B8F1F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86329" y="-26894"/>
            <a:ext cx="2605671" cy="4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7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56FE-329D-72A8-5254-FAA2F602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48535"/>
            <a:ext cx="9404723" cy="1160929"/>
          </a:xfrm>
        </p:spPr>
        <p:txBody>
          <a:bodyPr/>
          <a:lstStyle/>
          <a:p>
            <a:pPr algn="ctr"/>
            <a:r>
              <a:rPr lang="en-US" sz="7200" b="1" i="1" dirty="0"/>
              <a:t>THANK YOU</a:t>
            </a:r>
            <a:endParaRPr lang="en-IN" sz="72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094C7-D555-B3A5-E33A-A4EB81938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" y="49219"/>
            <a:ext cx="684593" cy="716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D7B7A-22E1-A5FF-0624-62AB8E3352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586329" y="0"/>
            <a:ext cx="2605671" cy="4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4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118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CANTEEN MANAGEMENT</vt:lpstr>
      <vt:lpstr>INTRODUCTION</vt:lpstr>
      <vt:lpstr>TECHNOLOGY USED</vt:lpstr>
      <vt:lpstr>FUNCTIONALITY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CANTEEN MANAGEMENT</dc:title>
  <dc:creator>kunjdetroja52@gmail.com</dc:creator>
  <cp:lastModifiedBy>kunjdetroja52@gmail.com</cp:lastModifiedBy>
  <cp:revision>5</cp:revision>
  <dcterms:created xsi:type="dcterms:W3CDTF">2023-03-25T05:47:56Z</dcterms:created>
  <dcterms:modified xsi:type="dcterms:W3CDTF">2023-03-25T10:50:37Z</dcterms:modified>
</cp:coreProperties>
</file>