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4A59250-F76D-4DFF-A03A-6B6D2F76885D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99AA297-B60C-4009-8537-4A40EFAD2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93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9250-F76D-4DFF-A03A-6B6D2F76885D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A297-B60C-4009-8537-4A40EFAD2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48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9250-F76D-4DFF-A03A-6B6D2F76885D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A297-B60C-4009-8537-4A40EFAD2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169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9250-F76D-4DFF-A03A-6B6D2F76885D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A297-B60C-4009-8537-4A40EFAD2155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0278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9250-F76D-4DFF-A03A-6B6D2F76885D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A297-B60C-4009-8537-4A40EFAD2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477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9250-F76D-4DFF-A03A-6B6D2F76885D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A297-B60C-4009-8537-4A40EFAD2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450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9250-F76D-4DFF-A03A-6B6D2F76885D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A297-B60C-4009-8537-4A40EFAD2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569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9250-F76D-4DFF-A03A-6B6D2F76885D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A297-B60C-4009-8537-4A40EFAD2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505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9250-F76D-4DFF-A03A-6B6D2F76885D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A297-B60C-4009-8537-4A40EFAD2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11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9250-F76D-4DFF-A03A-6B6D2F76885D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A297-B60C-4009-8537-4A40EFAD2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42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9250-F76D-4DFF-A03A-6B6D2F76885D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A297-B60C-4009-8537-4A40EFAD2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4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9250-F76D-4DFF-A03A-6B6D2F76885D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A297-B60C-4009-8537-4A40EFAD2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80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9250-F76D-4DFF-A03A-6B6D2F76885D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A297-B60C-4009-8537-4A40EFAD2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85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9250-F76D-4DFF-A03A-6B6D2F76885D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A297-B60C-4009-8537-4A40EFAD2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052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9250-F76D-4DFF-A03A-6B6D2F76885D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A297-B60C-4009-8537-4A40EFAD2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59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9250-F76D-4DFF-A03A-6B6D2F76885D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A297-B60C-4009-8537-4A40EFAD2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133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9250-F76D-4DFF-A03A-6B6D2F76885D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A297-B60C-4009-8537-4A40EFAD2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6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59250-F76D-4DFF-A03A-6B6D2F76885D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AA297-B60C-4009-8537-4A40EFAD2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8403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BD3EE-EAE0-DA57-254A-73FC6D5BB7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Insert, select, drop and delete by pl/sql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315C6-96BE-7BE4-C71C-D69489B08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3094597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Database management system</a:t>
            </a:r>
          </a:p>
          <a:p>
            <a:endParaRPr lang="en-IN" dirty="0"/>
          </a:p>
          <a:p>
            <a:r>
              <a:rPr lang="en-IN" dirty="0"/>
              <a:t>Prepared by:-</a:t>
            </a:r>
          </a:p>
          <a:p>
            <a:r>
              <a:rPr lang="en-IN" dirty="0"/>
              <a:t>Name                       :- kunjkumar bharatbhai detroja</a:t>
            </a:r>
          </a:p>
          <a:p>
            <a:r>
              <a:rPr lang="en-IN" dirty="0"/>
              <a:t>Roll no.                 :- 202</a:t>
            </a:r>
          </a:p>
          <a:p>
            <a:r>
              <a:rPr lang="en-IN" dirty="0"/>
              <a:t>Enrollment no.   :- 2021002170210016</a:t>
            </a:r>
          </a:p>
          <a:p>
            <a:r>
              <a:rPr lang="en-IN" dirty="0"/>
              <a:t>Batch                      :- 4-B</a:t>
            </a:r>
          </a:p>
          <a:p>
            <a:r>
              <a:rPr lang="en-IN" dirty="0"/>
              <a:t>Branch                   :- IT ENGINEERING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321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9DA0-0573-A31B-FDA9-D2BCE458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0F017-0313-F199-D8E6-379A6FE8E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Pl/sql</a:t>
            </a:r>
          </a:p>
          <a:p>
            <a:r>
              <a:rPr lang="en-US" dirty="0"/>
              <a:t>Procedure are used for insert, drop, delete, trigger and select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731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F9872-306C-ABF0-7D39-EB6C768A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77E34-DFB7-91B6-7E9E-19B88925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,drop, select ,delete and trigger procedure are made in pl/sql</a:t>
            </a:r>
          </a:p>
          <a:p>
            <a:r>
              <a:rPr lang="en-US" dirty="0"/>
              <a:t>You can also enter the parameters for select queries</a:t>
            </a:r>
          </a:p>
          <a:p>
            <a:r>
              <a:rPr lang="en-US" dirty="0"/>
              <a:t>If you update and delete data then it will store in another using trigger procedure and get update and delete from main tables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4143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6C61E-853A-7BE8-1777-4851AD1EB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DA5756-9C94-575F-4FA4-CF78C677D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799" b="32146"/>
          <a:stretch/>
        </p:blipFill>
        <p:spPr>
          <a:xfrm>
            <a:off x="2784860" y="1747464"/>
            <a:ext cx="5265446" cy="4999146"/>
          </a:xfrm>
        </p:spPr>
      </p:pic>
    </p:spTree>
    <p:extLst>
      <p:ext uri="{BB962C8B-B14F-4D97-AF65-F5344CB8AC3E}">
        <p14:creationId xmlns:p14="http://schemas.microsoft.com/office/powerpoint/2010/main" val="1065674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D19798-F9AC-280F-5546-840FC413D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3055048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49</TotalTime>
  <Words>111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Insert, select, drop and delete by pl/sql</vt:lpstr>
      <vt:lpstr>Topics used</vt:lpstr>
      <vt:lpstr>About the project</vt:lpstr>
      <vt:lpstr>overview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Insert, display, drop and delete by pl/sql</dc:title>
  <dc:creator>kunjdetroja52@gmail.com</dc:creator>
  <cp:lastModifiedBy>kunjdetroja52@gmail.com</cp:lastModifiedBy>
  <cp:revision>2</cp:revision>
  <dcterms:created xsi:type="dcterms:W3CDTF">2022-08-26T23:23:37Z</dcterms:created>
  <dcterms:modified xsi:type="dcterms:W3CDTF">2022-08-27T03:23:22Z</dcterms:modified>
</cp:coreProperties>
</file>