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6" r:id="rId9"/>
    <p:sldId id="265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9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8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951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78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46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2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12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6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08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4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7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2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B85C-C434-44BB-A351-D1813A7B9715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A83185-5819-4C1F-9930-D359F524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7I3D1fCaZhxHAPOmU0WzL2jux-cN3oi/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9A0A-87A5-47F7-A536-6EDA6642B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9075"/>
            <a:ext cx="8825658" cy="861421"/>
          </a:xfrm>
        </p:spPr>
        <p:txBody>
          <a:bodyPr/>
          <a:lstStyle/>
          <a:p>
            <a:pPr algn="l"/>
            <a:r>
              <a:rPr lang="en-US" sz="4000" dirty="0"/>
              <a:t>Diabetes Type Prediction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EDDA-B848-4BCF-B2E6-FC4D122C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00805"/>
            <a:ext cx="8825658" cy="26330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Krishna </a:t>
            </a:r>
            <a:r>
              <a:rPr lang="en-US" dirty="0">
                <a:latin typeface="Century" panose="020406040505050203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atel   19BCP071</a:t>
            </a:r>
          </a:p>
          <a:p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Kunj </a:t>
            </a:r>
            <a:r>
              <a:rPr lang="en-US" dirty="0">
                <a:latin typeface="Century" panose="02040604050505020304" pitchFamily="18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oshi   19BCP072</a:t>
            </a:r>
          </a:p>
          <a:p>
            <a:r>
              <a:rPr lang="en-US" dirty="0" err="1">
                <a:solidFill>
                  <a:schemeClr val="tx1"/>
                </a:solidFill>
                <a:latin typeface="Century" panose="02040604050505020304" pitchFamily="18" charset="0"/>
              </a:rPr>
              <a:t>Dhrumin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Patel   19BCP029</a:t>
            </a:r>
          </a:p>
          <a:p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GROUP ID: 10</a:t>
            </a:r>
          </a:p>
          <a:p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DATA MINING: 20CP306P</a:t>
            </a:r>
            <a:endParaRPr lang="en-IN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6EF6-853A-467D-BEB7-B2068D00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Societal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6C0C-4D52-4876-8D3D-9FC21DBA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Young adults in the age of 20-25 have been predicted to be found to have consisted of 12.5% of the total diabetic population. </a:t>
            </a:r>
          </a:p>
          <a:p>
            <a:r>
              <a:rPr lang="en-IN" dirty="0"/>
              <a:t>This is a dangerous trend that has grown due to lifestyle of the young adults. Such as people having addictions, eating a lot of fast food etc. leads to a diabetic lifestyle in the future stage. </a:t>
            </a:r>
          </a:p>
          <a:p>
            <a:endParaRPr lang="en-IN" dirty="0"/>
          </a:p>
          <a:p>
            <a:r>
              <a:rPr lang="en-IN" dirty="0"/>
              <a:t>This prediction machine can help government analyse diabetic population in a particular area and carry out the needed awareness camps or preventive measures. </a:t>
            </a:r>
          </a:p>
        </p:txBody>
      </p:sp>
    </p:spTree>
    <p:extLst>
      <p:ext uri="{BB962C8B-B14F-4D97-AF65-F5344CB8AC3E}">
        <p14:creationId xmlns:p14="http://schemas.microsoft.com/office/powerpoint/2010/main" val="362376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B131-915D-4D1B-9F9C-17986DA3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-2409824"/>
            <a:ext cx="9404723" cy="304800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81D2-A03D-46A6-8C3B-5EBA0705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59977"/>
            <a:ext cx="8946541" cy="6598023"/>
          </a:xfrm>
        </p:spPr>
        <p:txBody>
          <a:bodyPr>
            <a:normAutofit/>
          </a:bodyPr>
          <a:lstStyle/>
          <a:p>
            <a:r>
              <a:rPr lang="en-US" sz="3200" dirty="0">
                <a:ea typeface="Cambria" panose="02040503050406030204" pitchFamily="18" charset="0"/>
              </a:rPr>
              <a:t>The main aim of carrying out this analysis was to study the dataset and find out the best model that can predict diabetes perfectly.</a:t>
            </a:r>
          </a:p>
          <a:p>
            <a:r>
              <a:rPr lang="en-US" sz="3200" dirty="0">
                <a:ea typeface="Cambria" panose="02040503050406030204" pitchFamily="18" charset="0"/>
              </a:rPr>
              <a:t>Based on the data available our model will predict the accuracy i.e. if a person can have diabetes in future or is suffering from diabetes at a patient-level using the algorithms.</a:t>
            </a:r>
          </a:p>
          <a:p>
            <a:r>
              <a:rPr lang="en-US" sz="3200" dirty="0">
                <a:ea typeface="Cambria" panose="02040503050406030204" pitchFamily="18" charset="0"/>
              </a:rPr>
              <a:t>SVM has been proven as the most accurate model in predicting Diabetes with a consistency of 99.5-100%.</a:t>
            </a:r>
          </a:p>
        </p:txBody>
      </p:sp>
    </p:spTree>
    <p:extLst>
      <p:ext uri="{BB962C8B-B14F-4D97-AF65-F5344CB8AC3E}">
        <p14:creationId xmlns:p14="http://schemas.microsoft.com/office/powerpoint/2010/main" val="336003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77C5-3CFD-42D1-86EF-2D56522E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1" y="-1404657"/>
            <a:ext cx="9404723" cy="140053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F290-CBB1-47FC-9CA6-68D796AE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1" y="414618"/>
            <a:ext cx="8946541" cy="610048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Diabetes is 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a disease which has been increasing ever since its discovery. Hence early prediction of Diabetes at an early stage is a need right now.</a:t>
            </a:r>
          </a:p>
          <a:p>
            <a:r>
              <a:rPr lang="en-US" sz="3200" dirty="0">
                <a:effectLst/>
                <a:cs typeface="Times New Roman" panose="02020603050405020304" pitchFamily="18" charset="0"/>
              </a:rPr>
              <a:t>The change in lifestyles of young adults (age20-25) has also increased in Diabetes amongst this age group. </a:t>
            </a:r>
          </a:p>
          <a:p>
            <a:r>
              <a:rPr lang="en-US" sz="3200" dirty="0">
                <a:effectLst/>
                <a:cs typeface="Times New Roman" panose="02020603050405020304" pitchFamily="18" charset="0"/>
              </a:rPr>
              <a:t>We have used a very detailed Dataset about diabetes and </a:t>
            </a:r>
            <a:r>
              <a:rPr lang="en-US" sz="3200" dirty="0">
                <a:cs typeface="Times New Roman" panose="02020603050405020304" pitchFamily="18" charset="0"/>
              </a:rPr>
              <a:t>various factors that help in predicting diabetes. We have used detailed preprocessing to clean the data and given it as input to the different data mining models</a:t>
            </a:r>
            <a:endParaRPr lang="en-US" sz="3200" dirty="0"/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4DD4-97BE-4B9A-9D97-A126CC7F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-790575"/>
            <a:ext cx="9404723" cy="16192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89ED-42BD-418E-9B21-D97A1A4F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28893"/>
            <a:ext cx="8946541" cy="6014757"/>
          </a:xfrm>
        </p:spPr>
        <p:txBody>
          <a:bodyPr>
            <a:normAutofit/>
          </a:bodyPr>
          <a:lstStyle/>
          <a:p>
            <a:r>
              <a:rPr lang="en-US" sz="3200" dirty="0">
                <a:ea typeface="Cambria" panose="02040503050406030204" pitchFamily="18" charset="0"/>
              </a:rPr>
              <a:t>This is the link to our dataset:</a:t>
            </a:r>
          </a:p>
          <a:p>
            <a:r>
              <a:rPr lang="en-IN" sz="2800" dirty="0">
                <a:hlinkClick r:id="rId2"/>
              </a:rPr>
              <a:t>Diabetestype.csv - Google Drive</a:t>
            </a:r>
            <a:endParaRPr lang="en-US" sz="3200" dirty="0">
              <a:ea typeface="Cambria" panose="02040503050406030204" pitchFamily="18" charset="0"/>
            </a:endParaRPr>
          </a:p>
          <a:p>
            <a:r>
              <a:rPr lang="en-US" sz="3200" dirty="0">
                <a:ea typeface="Cambria" panose="02040503050406030204" pitchFamily="18" charset="0"/>
              </a:rPr>
              <a:t>There are 1010 rows and 8 columns in our original dataset before cleaning. The dataset has been cleaned as per need. After cleaning, the dataset now has 7 columns and 1010 rows. </a:t>
            </a:r>
            <a:endParaRPr lang="en-IN" sz="3200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0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EEA-E847-45B4-AC67-52C094D3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-2409824"/>
            <a:ext cx="9404723" cy="6759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032A-2CFE-454A-AFC3-4109846A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4118"/>
            <a:ext cx="8946541" cy="7252090"/>
          </a:xfrm>
        </p:spPr>
        <p:txBody>
          <a:bodyPr>
            <a:normAutofit/>
          </a:bodyPr>
          <a:lstStyle/>
          <a:p>
            <a:r>
              <a:rPr lang="en-US" sz="3200" dirty="0">
                <a:ea typeface="Cambria" panose="02040503050406030204" pitchFamily="18" charset="0"/>
              </a:rPr>
              <a:t>Factors used in predicting Diabetes: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a typeface="Cambria" panose="02040503050406030204" pitchFamily="18" charset="0"/>
              </a:rPr>
              <a:t>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a typeface="Cambria" panose="02040503050406030204" pitchFamily="18" charset="0"/>
              </a:rPr>
              <a:t>Blood Sugar Fasting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a typeface="Cambria" panose="02040503050406030204" pitchFamily="18" charset="0"/>
              </a:rPr>
              <a:t>Blood Sugar (post prandial)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a typeface="Cambria" panose="02040503050406030204" pitchFamily="18" charset="0"/>
              </a:rPr>
              <a:t>HbA1c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a typeface="Cambria" panose="02040503050406030204" pitchFamily="18" charset="0"/>
              </a:rPr>
              <a:t>Random Plasma Sugar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a typeface="Cambria" panose="02040503050406030204" pitchFamily="18" charset="0"/>
              </a:rPr>
              <a:t>Fasting Plasma Sugar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0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4EFA-7096-461E-9106-3A15BC85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F96D7-A920-4CC6-A963-86C5CF511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79" y="583460"/>
            <a:ext cx="4225770" cy="5959955"/>
          </a:xfrm>
        </p:spPr>
      </p:pic>
    </p:spTree>
    <p:extLst>
      <p:ext uri="{BB962C8B-B14F-4D97-AF65-F5344CB8AC3E}">
        <p14:creationId xmlns:p14="http://schemas.microsoft.com/office/powerpoint/2010/main" val="243049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49A7-8929-4813-A2C4-AE2D6BD5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Visualistaion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7281C-B9E9-4E62-8807-071AAD790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4" y="2151843"/>
            <a:ext cx="2516785" cy="17737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B99CA-239B-461A-96C2-EF8BDCCF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69" y="2081888"/>
            <a:ext cx="2811623" cy="1959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824F8-15B8-4C28-92E5-C2F49D4BF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92" y="2047944"/>
            <a:ext cx="2811623" cy="1981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D9C67C-5818-46E7-AAE4-BD172D917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80" y="4174820"/>
            <a:ext cx="2975825" cy="2073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667016-707F-4DA6-85BA-8BFB6CBAB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01" y="4063484"/>
            <a:ext cx="3023312" cy="20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3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2CC8-1140-46C1-AF65-C275A042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-1200150"/>
            <a:ext cx="9404723" cy="4095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4B69-1CCD-4D53-B77A-ECB449EC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4118"/>
            <a:ext cx="8946541" cy="6510057"/>
          </a:xfrm>
        </p:spPr>
        <p:txBody>
          <a:bodyPr>
            <a:normAutofit/>
          </a:bodyPr>
          <a:lstStyle/>
          <a:p>
            <a:r>
              <a:rPr lang="en-US" sz="3200" dirty="0">
                <a:ea typeface="Cambria" panose="02040503050406030204" pitchFamily="18" charset="0"/>
              </a:rPr>
              <a:t>Various models that has been used are as follow: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dirty="0">
                <a:ea typeface="Cambria" panose="02040503050406030204" pitchFamily="18" charset="0"/>
              </a:rPr>
              <a:t>Multinomial Logistic Regression(82%-89%)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dirty="0">
                <a:ea typeface="Cambria" panose="02040503050406030204" pitchFamily="18" charset="0"/>
              </a:rPr>
              <a:t>Decision Tree using Gini Index(97%-100%)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dirty="0">
                <a:ea typeface="Cambria" panose="02040503050406030204" pitchFamily="18" charset="0"/>
              </a:rPr>
              <a:t>Decision Tree using Entropy(98%-100%)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dirty="0">
                <a:ea typeface="Cambria" panose="02040503050406030204" pitchFamily="18" charset="0"/>
              </a:rPr>
              <a:t>Random Forest(99.5%-100%)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dirty="0">
                <a:ea typeface="Cambria" panose="02040503050406030204" pitchFamily="18" charset="0"/>
              </a:rPr>
              <a:t>Naïve Bayes (89%-92%)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dirty="0">
                <a:ea typeface="Cambria" panose="02040503050406030204" pitchFamily="18" charset="0"/>
              </a:rPr>
              <a:t>K Nearest </a:t>
            </a:r>
            <a:r>
              <a:rPr lang="en-IN" sz="1800" dirty="0" err="1">
                <a:ea typeface="Cambria" panose="02040503050406030204" pitchFamily="18" charset="0"/>
              </a:rPr>
              <a:t>Neighbor</a:t>
            </a:r>
            <a:r>
              <a:rPr lang="en-IN" sz="1800" dirty="0">
                <a:ea typeface="Cambria" panose="02040503050406030204" pitchFamily="18" charset="0"/>
              </a:rPr>
              <a:t>(89%-94%)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dirty="0">
                <a:ea typeface="Cambria" panose="02040503050406030204" pitchFamily="18" charset="0"/>
              </a:rPr>
              <a:t>Support Vector Machine (99.5%-100%)</a:t>
            </a:r>
          </a:p>
          <a:p>
            <a:pPr marL="0" indent="0">
              <a:buNone/>
            </a:pPr>
            <a:r>
              <a:rPr lang="en-IN" sz="3200" dirty="0">
                <a:ea typeface="Cambria" panose="02040503050406030204" pitchFamily="18" charset="0"/>
              </a:rPr>
              <a:t>Diabetes prediction has been best proven using Support Vector Machine in Linear Kernel.</a:t>
            </a:r>
          </a:p>
        </p:txBody>
      </p:sp>
    </p:spTree>
    <p:extLst>
      <p:ext uri="{BB962C8B-B14F-4D97-AF65-F5344CB8AC3E}">
        <p14:creationId xmlns:p14="http://schemas.microsoft.com/office/powerpoint/2010/main" val="200818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1F7E-69AE-4B18-BA67-C6A3115E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Performance Graph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DF6A1F-5568-4341-B334-C9B026A51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6" y="2335604"/>
            <a:ext cx="6694425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8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6919-72C0-427D-8E25-AB8B7024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Heatmap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9CAA8-B670-49F0-AE59-3A041AE5D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99" y="1930400"/>
            <a:ext cx="2573955" cy="25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D912EC-99C9-4443-80C7-3A488AC7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05" y="1930277"/>
            <a:ext cx="3829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700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437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Century</vt:lpstr>
      <vt:lpstr>Courier New</vt:lpstr>
      <vt:lpstr>Trebuchet MS</vt:lpstr>
      <vt:lpstr>Wingdings 3</vt:lpstr>
      <vt:lpstr>Facet</vt:lpstr>
      <vt:lpstr>Diabetes Type Prediction</vt:lpstr>
      <vt:lpstr>PowerPoint Presentation</vt:lpstr>
      <vt:lpstr>PowerPoint Presentation</vt:lpstr>
      <vt:lpstr>PowerPoint Presentation</vt:lpstr>
      <vt:lpstr>Architecture</vt:lpstr>
      <vt:lpstr>Data Visualistaion</vt:lpstr>
      <vt:lpstr>PowerPoint Presentation</vt:lpstr>
      <vt:lpstr>Algorithm Performance Graph</vt:lpstr>
      <vt:lpstr>SVM Heatmap</vt:lpstr>
      <vt:lpstr>Societal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HOSPITAL MORTALIY PREDICTION</dc:title>
  <dc:creator>Dwireph Parmar</dc:creator>
  <cp:lastModifiedBy>Kunj Joshi</cp:lastModifiedBy>
  <cp:revision>10</cp:revision>
  <dcterms:created xsi:type="dcterms:W3CDTF">2021-11-14T06:57:21Z</dcterms:created>
  <dcterms:modified xsi:type="dcterms:W3CDTF">2021-11-23T11:04:02Z</dcterms:modified>
</cp:coreProperties>
</file>