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BF2A3-46E7-43BA-B7E4-CC0B5B3791C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FFC0FA-D52F-4F4B-8449-1707002E2636}">
      <dgm:prSet/>
      <dgm:spPr/>
      <dgm:t>
        <a:bodyPr/>
        <a:lstStyle/>
        <a:p>
          <a:r>
            <a:rPr lang="en-US"/>
            <a:t>Group video conferences:Host up to 500 participants.The free plan however,allows you to host video conferences of up to 40 minutes and up 100 participants.</a:t>
          </a:r>
        </a:p>
      </dgm:t>
    </dgm:pt>
    <dgm:pt modelId="{022553DC-D30B-4B1B-9A25-8BD4F0CE403B}" type="parTrans" cxnId="{BCFC075D-C128-488E-9401-D33B74723E28}">
      <dgm:prSet/>
      <dgm:spPr/>
      <dgm:t>
        <a:bodyPr/>
        <a:lstStyle/>
        <a:p>
          <a:endParaRPr lang="en-US"/>
        </a:p>
      </dgm:t>
    </dgm:pt>
    <dgm:pt modelId="{168853D2-3F02-48F3-BD44-433E5F6925BF}" type="sibTrans" cxnId="{BCFC075D-C128-488E-9401-D33B74723E2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092E862-4577-4F28-8926-621145E75383}">
      <dgm:prSet/>
      <dgm:spPr/>
      <dgm:t>
        <a:bodyPr/>
        <a:lstStyle/>
        <a:p>
          <a:r>
            <a:rPr lang="en-US"/>
            <a:t>Screen sharing:Meet one-on-one or with large groups and share your screen with them so they can see what you see.</a:t>
          </a:r>
        </a:p>
      </dgm:t>
    </dgm:pt>
    <dgm:pt modelId="{B647AD86-8B62-4468-843E-E95ED8C1EBF6}" type="parTrans" cxnId="{98958D37-E32A-4B2B-A2A3-59DB560414F0}">
      <dgm:prSet/>
      <dgm:spPr/>
      <dgm:t>
        <a:bodyPr/>
        <a:lstStyle/>
        <a:p>
          <a:endParaRPr lang="en-US"/>
        </a:p>
      </dgm:t>
    </dgm:pt>
    <dgm:pt modelId="{B663DCFE-A5FD-4102-8A98-5A393E1A8CDE}" type="sibTrans" cxnId="{98958D37-E32A-4B2B-A2A3-59DB560414F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3BD20D5-4D18-4298-9755-9FD5F699D1C7}">
      <dgm:prSet/>
      <dgm:spPr/>
      <dgm:t>
        <a:bodyPr/>
        <a:lstStyle/>
        <a:p>
          <a:r>
            <a:rPr lang="en-US"/>
            <a:t>Recording:You can record your meetings or events too.</a:t>
          </a:r>
        </a:p>
      </dgm:t>
    </dgm:pt>
    <dgm:pt modelId="{A9242A6C-BFA6-4752-9FE1-B32CEAF2C0E2}" type="parTrans" cxnId="{257E3C26-51B4-4121-844F-2CF52CF8EF40}">
      <dgm:prSet/>
      <dgm:spPr/>
      <dgm:t>
        <a:bodyPr/>
        <a:lstStyle/>
        <a:p>
          <a:endParaRPr lang="en-US"/>
        </a:p>
      </dgm:t>
    </dgm:pt>
    <dgm:pt modelId="{35731C22-255F-4FC9-8A3A-DFF750F8412A}" type="sibTrans" cxnId="{257E3C26-51B4-4121-844F-2CF52CF8EF4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6C60FB3-E67A-4847-823C-0F3ADE018D42}" type="pres">
      <dgm:prSet presAssocID="{6ABBF2A3-46E7-43BA-B7E4-CC0B5B3791CD}" presName="Name0" presStyleCnt="0">
        <dgm:presLayoutVars>
          <dgm:animLvl val="lvl"/>
          <dgm:resizeHandles val="exact"/>
        </dgm:presLayoutVars>
      </dgm:prSet>
      <dgm:spPr/>
    </dgm:pt>
    <dgm:pt modelId="{5549FF51-26D9-429A-ABE1-68D29A4C09F6}" type="pres">
      <dgm:prSet presAssocID="{4BFFC0FA-D52F-4F4B-8449-1707002E2636}" presName="compositeNode" presStyleCnt="0">
        <dgm:presLayoutVars>
          <dgm:bulletEnabled val="1"/>
        </dgm:presLayoutVars>
      </dgm:prSet>
      <dgm:spPr/>
    </dgm:pt>
    <dgm:pt modelId="{47C51CD4-C161-44E4-8FB9-ABB3FAC816F5}" type="pres">
      <dgm:prSet presAssocID="{4BFFC0FA-D52F-4F4B-8449-1707002E2636}" presName="bgRect" presStyleLbl="alignNode1" presStyleIdx="0" presStyleCnt="3"/>
      <dgm:spPr/>
    </dgm:pt>
    <dgm:pt modelId="{9218B917-0E39-472D-B971-AC1F13984DA1}" type="pres">
      <dgm:prSet presAssocID="{168853D2-3F02-48F3-BD44-433E5F6925B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1794BC6-9E3D-497E-A842-50A1F24320C0}" type="pres">
      <dgm:prSet presAssocID="{4BFFC0FA-D52F-4F4B-8449-1707002E2636}" presName="nodeRect" presStyleLbl="alignNode1" presStyleIdx="0" presStyleCnt="3">
        <dgm:presLayoutVars>
          <dgm:bulletEnabled val="1"/>
        </dgm:presLayoutVars>
      </dgm:prSet>
      <dgm:spPr/>
    </dgm:pt>
    <dgm:pt modelId="{AAED18A2-E09D-4F76-AE5A-6AF0586BE3B6}" type="pres">
      <dgm:prSet presAssocID="{168853D2-3F02-48F3-BD44-433E5F6925BF}" presName="sibTrans" presStyleCnt="0"/>
      <dgm:spPr/>
    </dgm:pt>
    <dgm:pt modelId="{3A548FB2-A777-4B98-A1AC-C76D3D070B9F}" type="pres">
      <dgm:prSet presAssocID="{F092E862-4577-4F28-8926-621145E75383}" presName="compositeNode" presStyleCnt="0">
        <dgm:presLayoutVars>
          <dgm:bulletEnabled val="1"/>
        </dgm:presLayoutVars>
      </dgm:prSet>
      <dgm:spPr/>
    </dgm:pt>
    <dgm:pt modelId="{F2E20031-1730-4E6B-B215-75603D2C3AA1}" type="pres">
      <dgm:prSet presAssocID="{F092E862-4577-4F28-8926-621145E75383}" presName="bgRect" presStyleLbl="alignNode1" presStyleIdx="1" presStyleCnt="3"/>
      <dgm:spPr/>
    </dgm:pt>
    <dgm:pt modelId="{0995C496-2CC9-47E3-9B1C-ACD56AEC9CB4}" type="pres">
      <dgm:prSet presAssocID="{B663DCFE-A5FD-4102-8A98-5A393E1A8CD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32872F1-DFFA-4779-B079-131DEFECA3CF}" type="pres">
      <dgm:prSet presAssocID="{F092E862-4577-4F28-8926-621145E75383}" presName="nodeRect" presStyleLbl="alignNode1" presStyleIdx="1" presStyleCnt="3">
        <dgm:presLayoutVars>
          <dgm:bulletEnabled val="1"/>
        </dgm:presLayoutVars>
      </dgm:prSet>
      <dgm:spPr/>
    </dgm:pt>
    <dgm:pt modelId="{2E7513D8-E32A-4D15-9463-AED7F2232EA1}" type="pres">
      <dgm:prSet presAssocID="{B663DCFE-A5FD-4102-8A98-5A393E1A8CDE}" presName="sibTrans" presStyleCnt="0"/>
      <dgm:spPr/>
    </dgm:pt>
    <dgm:pt modelId="{F4857D86-9E3E-404B-8FF8-09C63B139E3F}" type="pres">
      <dgm:prSet presAssocID="{13BD20D5-4D18-4298-9755-9FD5F699D1C7}" presName="compositeNode" presStyleCnt="0">
        <dgm:presLayoutVars>
          <dgm:bulletEnabled val="1"/>
        </dgm:presLayoutVars>
      </dgm:prSet>
      <dgm:spPr/>
    </dgm:pt>
    <dgm:pt modelId="{95481DBC-2CB9-4A7D-8CC5-6ECCE8B3D4BB}" type="pres">
      <dgm:prSet presAssocID="{13BD20D5-4D18-4298-9755-9FD5F699D1C7}" presName="bgRect" presStyleLbl="alignNode1" presStyleIdx="2" presStyleCnt="3"/>
      <dgm:spPr/>
    </dgm:pt>
    <dgm:pt modelId="{1CF3C43F-9736-4DC6-BF7F-3089D42130B0}" type="pres">
      <dgm:prSet presAssocID="{35731C22-255F-4FC9-8A3A-DFF750F8412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05BFB9E-1559-49D0-9378-9E406322A02A}" type="pres">
      <dgm:prSet presAssocID="{13BD20D5-4D18-4298-9755-9FD5F699D1C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8723E05-09B1-4B4A-90FA-6A660C45D8F0}" type="presOf" srcId="{4BFFC0FA-D52F-4F4B-8449-1707002E2636}" destId="{E1794BC6-9E3D-497E-A842-50A1F24320C0}" srcOrd="1" destOrd="0" presId="urn:microsoft.com/office/officeart/2016/7/layout/LinearBlockProcessNumbered"/>
    <dgm:cxn modelId="{FC84E60C-3C60-4070-ACD6-21BDAF5F988B}" type="presOf" srcId="{13BD20D5-4D18-4298-9755-9FD5F699D1C7}" destId="{95481DBC-2CB9-4A7D-8CC5-6ECCE8B3D4BB}" srcOrd="0" destOrd="0" presId="urn:microsoft.com/office/officeart/2016/7/layout/LinearBlockProcessNumbered"/>
    <dgm:cxn modelId="{257E3C26-51B4-4121-844F-2CF52CF8EF40}" srcId="{6ABBF2A3-46E7-43BA-B7E4-CC0B5B3791CD}" destId="{13BD20D5-4D18-4298-9755-9FD5F699D1C7}" srcOrd="2" destOrd="0" parTransId="{A9242A6C-BFA6-4752-9FE1-B32CEAF2C0E2}" sibTransId="{35731C22-255F-4FC9-8A3A-DFF750F8412A}"/>
    <dgm:cxn modelId="{98958D37-E32A-4B2B-A2A3-59DB560414F0}" srcId="{6ABBF2A3-46E7-43BA-B7E4-CC0B5B3791CD}" destId="{F092E862-4577-4F28-8926-621145E75383}" srcOrd="1" destOrd="0" parTransId="{B647AD86-8B62-4468-843E-E95ED8C1EBF6}" sibTransId="{B663DCFE-A5FD-4102-8A98-5A393E1A8CDE}"/>
    <dgm:cxn modelId="{D538903F-7DF5-492E-A50B-9058CA8EE999}" type="presOf" srcId="{6ABBF2A3-46E7-43BA-B7E4-CC0B5B3791CD}" destId="{86C60FB3-E67A-4847-823C-0F3ADE018D42}" srcOrd="0" destOrd="0" presId="urn:microsoft.com/office/officeart/2016/7/layout/LinearBlockProcessNumbered"/>
    <dgm:cxn modelId="{BCFC075D-C128-488E-9401-D33B74723E28}" srcId="{6ABBF2A3-46E7-43BA-B7E4-CC0B5B3791CD}" destId="{4BFFC0FA-D52F-4F4B-8449-1707002E2636}" srcOrd="0" destOrd="0" parTransId="{022553DC-D30B-4B1B-9A25-8BD4F0CE403B}" sibTransId="{168853D2-3F02-48F3-BD44-433E5F6925BF}"/>
    <dgm:cxn modelId="{554BC85F-1B3E-4C2A-AD46-CE88E5D4ABBE}" type="presOf" srcId="{13BD20D5-4D18-4298-9755-9FD5F699D1C7}" destId="{605BFB9E-1559-49D0-9378-9E406322A02A}" srcOrd="1" destOrd="0" presId="urn:microsoft.com/office/officeart/2016/7/layout/LinearBlockProcessNumbered"/>
    <dgm:cxn modelId="{5E166A6A-32FC-4C6F-A067-5D6F3E364EB8}" type="presOf" srcId="{F092E862-4577-4F28-8926-621145E75383}" destId="{F2E20031-1730-4E6B-B215-75603D2C3AA1}" srcOrd="0" destOrd="0" presId="urn:microsoft.com/office/officeart/2016/7/layout/LinearBlockProcessNumbered"/>
    <dgm:cxn modelId="{A63EA372-9113-44C1-AFBA-98CD514CE5B7}" type="presOf" srcId="{168853D2-3F02-48F3-BD44-433E5F6925BF}" destId="{9218B917-0E39-472D-B971-AC1F13984DA1}" srcOrd="0" destOrd="0" presId="urn:microsoft.com/office/officeart/2016/7/layout/LinearBlockProcessNumbered"/>
    <dgm:cxn modelId="{D5512AAA-1FC0-4E69-83F7-0CECDAF1222D}" type="presOf" srcId="{35731C22-255F-4FC9-8A3A-DFF750F8412A}" destId="{1CF3C43F-9736-4DC6-BF7F-3089D42130B0}" srcOrd="0" destOrd="0" presId="urn:microsoft.com/office/officeart/2016/7/layout/LinearBlockProcessNumbered"/>
    <dgm:cxn modelId="{AC2970DE-EFED-4709-9864-C4B8A7049011}" type="presOf" srcId="{B663DCFE-A5FD-4102-8A98-5A393E1A8CDE}" destId="{0995C496-2CC9-47E3-9B1C-ACD56AEC9CB4}" srcOrd="0" destOrd="0" presId="urn:microsoft.com/office/officeart/2016/7/layout/LinearBlockProcessNumbered"/>
    <dgm:cxn modelId="{F88312F0-DD3A-481A-B1EE-EEC5B82C772E}" type="presOf" srcId="{4BFFC0FA-D52F-4F4B-8449-1707002E2636}" destId="{47C51CD4-C161-44E4-8FB9-ABB3FAC816F5}" srcOrd="0" destOrd="0" presId="urn:microsoft.com/office/officeart/2016/7/layout/LinearBlockProcessNumbered"/>
    <dgm:cxn modelId="{66C221F9-2634-49DD-9D84-116392293ADA}" type="presOf" srcId="{F092E862-4577-4F28-8926-621145E75383}" destId="{532872F1-DFFA-4779-B079-131DEFECA3CF}" srcOrd="1" destOrd="0" presId="urn:microsoft.com/office/officeart/2016/7/layout/LinearBlockProcessNumbered"/>
    <dgm:cxn modelId="{BB6E41C5-2CFF-4D05-B1AD-CA6B640849B5}" type="presParOf" srcId="{86C60FB3-E67A-4847-823C-0F3ADE018D42}" destId="{5549FF51-26D9-429A-ABE1-68D29A4C09F6}" srcOrd="0" destOrd="0" presId="urn:microsoft.com/office/officeart/2016/7/layout/LinearBlockProcessNumbered"/>
    <dgm:cxn modelId="{B9E4A1BC-9E59-4895-8E71-6BC432006CC7}" type="presParOf" srcId="{5549FF51-26D9-429A-ABE1-68D29A4C09F6}" destId="{47C51CD4-C161-44E4-8FB9-ABB3FAC816F5}" srcOrd="0" destOrd="0" presId="urn:microsoft.com/office/officeart/2016/7/layout/LinearBlockProcessNumbered"/>
    <dgm:cxn modelId="{AB4CCFD1-0E72-4FC3-AED7-D9128DA6E036}" type="presParOf" srcId="{5549FF51-26D9-429A-ABE1-68D29A4C09F6}" destId="{9218B917-0E39-472D-B971-AC1F13984DA1}" srcOrd="1" destOrd="0" presId="urn:microsoft.com/office/officeart/2016/7/layout/LinearBlockProcessNumbered"/>
    <dgm:cxn modelId="{39C08DA2-C85A-45BA-AD3E-996F8E836ACA}" type="presParOf" srcId="{5549FF51-26D9-429A-ABE1-68D29A4C09F6}" destId="{E1794BC6-9E3D-497E-A842-50A1F24320C0}" srcOrd="2" destOrd="0" presId="urn:microsoft.com/office/officeart/2016/7/layout/LinearBlockProcessNumbered"/>
    <dgm:cxn modelId="{BECF75D1-D551-4871-8BBF-7003DDBBB9BF}" type="presParOf" srcId="{86C60FB3-E67A-4847-823C-0F3ADE018D42}" destId="{AAED18A2-E09D-4F76-AE5A-6AF0586BE3B6}" srcOrd="1" destOrd="0" presId="urn:microsoft.com/office/officeart/2016/7/layout/LinearBlockProcessNumbered"/>
    <dgm:cxn modelId="{8B7F0E91-27F4-4582-8459-EEEE75190FF5}" type="presParOf" srcId="{86C60FB3-E67A-4847-823C-0F3ADE018D42}" destId="{3A548FB2-A777-4B98-A1AC-C76D3D070B9F}" srcOrd="2" destOrd="0" presId="urn:microsoft.com/office/officeart/2016/7/layout/LinearBlockProcessNumbered"/>
    <dgm:cxn modelId="{BC0A2654-9D1C-4FA0-B2D0-82D5B1DE617F}" type="presParOf" srcId="{3A548FB2-A777-4B98-A1AC-C76D3D070B9F}" destId="{F2E20031-1730-4E6B-B215-75603D2C3AA1}" srcOrd="0" destOrd="0" presId="urn:microsoft.com/office/officeart/2016/7/layout/LinearBlockProcessNumbered"/>
    <dgm:cxn modelId="{31E51D11-60AD-4567-B35E-9FB6848C936F}" type="presParOf" srcId="{3A548FB2-A777-4B98-A1AC-C76D3D070B9F}" destId="{0995C496-2CC9-47E3-9B1C-ACD56AEC9CB4}" srcOrd="1" destOrd="0" presId="urn:microsoft.com/office/officeart/2016/7/layout/LinearBlockProcessNumbered"/>
    <dgm:cxn modelId="{CECF735F-4DAA-4AD2-BD06-FD95FA00DE3C}" type="presParOf" srcId="{3A548FB2-A777-4B98-A1AC-C76D3D070B9F}" destId="{532872F1-DFFA-4779-B079-131DEFECA3CF}" srcOrd="2" destOrd="0" presId="urn:microsoft.com/office/officeart/2016/7/layout/LinearBlockProcessNumbered"/>
    <dgm:cxn modelId="{CF66F6EE-F568-4A62-B67D-C1BF3FB1E423}" type="presParOf" srcId="{86C60FB3-E67A-4847-823C-0F3ADE018D42}" destId="{2E7513D8-E32A-4D15-9463-AED7F2232EA1}" srcOrd="3" destOrd="0" presId="urn:microsoft.com/office/officeart/2016/7/layout/LinearBlockProcessNumbered"/>
    <dgm:cxn modelId="{70E4A8DC-3762-4220-8531-96C1A20DE6F4}" type="presParOf" srcId="{86C60FB3-E67A-4847-823C-0F3ADE018D42}" destId="{F4857D86-9E3E-404B-8FF8-09C63B139E3F}" srcOrd="4" destOrd="0" presId="urn:microsoft.com/office/officeart/2016/7/layout/LinearBlockProcessNumbered"/>
    <dgm:cxn modelId="{BF92730E-F686-4F7C-82CB-A6C2DF2C9B21}" type="presParOf" srcId="{F4857D86-9E3E-404B-8FF8-09C63B139E3F}" destId="{95481DBC-2CB9-4A7D-8CC5-6ECCE8B3D4BB}" srcOrd="0" destOrd="0" presId="urn:microsoft.com/office/officeart/2016/7/layout/LinearBlockProcessNumbered"/>
    <dgm:cxn modelId="{DB52313C-640E-45B5-83AA-A92420D81193}" type="presParOf" srcId="{F4857D86-9E3E-404B-8FF8-09C63B139E3F}" destId="{1CF3C43F-9736-4DC6-BF7F-3089D42130B0}" srcOrd="1" destOrd="0" presId="urn:microsoft.com/office/officeart/2016/7/layout/LinearBlockProcessNumbered"/>
    <dgm:cxn modelId="{60ED198D-FBA5-4613-81A0-09318A22D933}" type="presParOf" srcId="{F4857D86-9E3E-404B-8FF8-09C63B139E3F}" destId="{605BFB9E-1559-49D0-9378-9E406322A0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2F22F-418D-4F69-A915-12BC35D5EAD2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019722-5702-4B6B-8EA0-87A38648C8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Zoom appliances help you with setting up virtual meetings and conferences in a way more simplified manner than any other application.</a:t>
          </a:r>
        </a:p>
      </dgm:t>
    </dgm:pt>
    <dgm:pt modelId="{D64AF1EA-317C-4B1E-B33A-663324ECA11D}" type="parTrans" cxnId="{9EEF5C84-839B-482F-A525-1C11FCD8E66B}">
      <dgm:prSet/>
      <dgm:spPr/>
      <dgm:t>
        <a:bodyPr/>
        <a:lstStyle/>
        <a:p>
          <a:endParaRPr lang="en-US"/>
        </a:p>
      </dgm:t>
    </dgm:pt>
    <dgm:pt modelId="{E86836A4-8FA6-4750-9657-7B71F8A3E246}" type="sibTrans" cxnId="{9EEF5C84-839B-482F-A525-1C11FCD8E6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10B226-1C36-484E-B194-B44E580DB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Participants can communicate anytime through live chats in the middle of the conversation.</a:t>
          </a:r>
        </a:p>
      </dgm:t>
    </dgm:pt>
    <dgm:pt modelId="{59893869-AB73-4774-AC3E-48A4D345FD6A}" type="parTrans" cxnId="{2CA5F29C-6049-4732-A2C0-FB5C1909E80D}">
      <dgm:prSet/>
      <dgm:spPr/>
      <dgm:t>
        <a:bodyPr/>
        <a:lstStyle/>
        <a:p>
          <a:endParaRPr lang="en-US"/>
        </a:p>
      </dgm:t>
    </dgm:pt>
    <dgm:pt modelId="{42C254B8-EB7D-46CA-9521-7C3CF88DC09C}" type="sibTrans" cxnId="{2CA5F29C-6049-4732-A2C0-FB5C1909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41A9DA-75D3-49E5-81D5-04083E446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Zoom is available free of charge to anyone and the basic free version offers all the facilities most people will need.</a:t>
          </a:r>
        </a:p>
      </dgm:t>
    </dgm:pt>
    <dgm:pt modelId="{28971329-1DBC-4C4C-ABD7-D4D88B1E007E}" type="parTrans" cxnId="{4C61EF16-46C7-42F2-B234-5906DB6B94D2}">
      <dgm:prSet/>
      <dgm:spPr/>
      <dgm:t>
        <a:bodyPr/>
        <a:lstStyle/>
        <a:p>
          <a:endParaRPr lang="en-US"/>
        </a:p>
      </dgm:t>
    </dgm:pt>
    <dgm:pt modelId="{F42EE614-B2CB-4B4C-B6A9-05EAB878A440}" type="sibTrans" cxnId="{4C61EF16-46C7-42F2-B234-5906DB6B94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0A3326-2AD4-4739-B817-790B87C24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Zoom ensures your work is as productive as before whether you are travelling or staying at home.</a:t>
          </a:r>
        </a:p>
      </dgm:t>
    </dgm:pt>
    <dgm:pt modelId="{6036DC7E-03E6-40E7-AB45-F287C58E7E78}" type="parTrans" cxnId="{A8E520DA-8436-4700-BDBF-168BE118C261}">
      <dgm:prSet/>
      <dgm:spPr/>
      <dgm:t>
        <a:bodyPr/>
        <a:lstStyle/>
        <a:p>
          <a:endParaRPr lang="en-US"/>
        </a:p>
      </dgm:t>
    </dgm:pt>
    <dgm:pt modelId="{2B4EAD7D-0D7D-46E0-8F81-F3A56BD3CECE}" type="sibTrans" cxnId="{A8E520DA-8436-4700-BDBF-168BE118C261}">
      <dgm:prSet/>
      <dgm:spPr/>
      <dgm:t>
        <a:bodyPr/>
        <a:lstStyle/>
        <a:p>
          <a:endParaRPr lang="en-US"/>
        </a:p>
      </dgm:t>
    </dgm:pt>
    <dgm:pt modelId="{2931C026-FBC5-4A41-AA4C-738B7FF8E664}" type="pres">
      <dgm:prSet presAssocID="{B6F2F22F-418D-4F69-A915-12BC35D5EAD2}" presName="root" presStyleCnt="0">
        <dgm:presLayoutVars>
          <dgm:dir/>
          <dgm:resizeHandles val="exact"/>
        </dgm:presLayoutVars>
      </dgm:prSet>
      <dgm:spPr/>
    </dgm:pt>
    <dgm:pt modelId="{3A345611-261D-48ED-B915-E35C9AA7F092}" type="pres">
      <dgm:prSet presAssocID="{B6F2F22F-418D-4F69-A915-12BC35D5EAD2}" presName="container" presStyleCnt="0">
        <dgm:presLayoutVars>
          <dgm:dir/>
          <dgm:resizeHandles val="exact"/>
        </dgm:presLayoutVars>
      </dgm:prSet>
      <dgm:spPr/>
    </dgm:pt>
    <dgm:pt modelId="{E2F00808-1EE6-4B9D-ADDC-3186426BE4D3}" type="pres">
      <dgm:prSet presAssocID="{87019722-5702-4B6B-8EA0-87A38648C8B3}" presName="compNode" presStyleCnt="0"/>
      <dgm:spPr/>
    </dgm:pt>
    <dgm:pt modelId="{9A5D8B28-A3F0-4A10-9F77-416679527923}" type="pres">
      <dgm:prSet presAssocID="{87019722-5702-4B6B-8EA0-87A38648C8B3}" presName="iconBgRect" presStyleLbl="bgShp" presStyleIdx="0" presStyleCnt="4"/>
      <dgm:spPr/>
    </dgm:pt>
    <dgm:pt modelId="{8A69072F-BB44-475F-8F3E-47512E73A417}" type="pres">
      <dgm:prSet presAssocID="{87019722-5702-4B6B-8EA0-87A38648C8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52AE14B-49BE-4240-9669-37ADA3512E43}" type="pres">
      <dgm:prSet presAssocID="{87019722-5702-4B6B-8EA0-87A38648C8B3}" presName="spaceRect" presStyleCnt="0"/>
      <dgm:spPr/>
    </dgm:pt>
    <dgm:pt modelId="{1CEB42B7-C1A4-4280-B834-D7379B662D1F}" type="pres">
      <dgm:prSet presAssocID="{87019722-5702-4B6B-8EA0-87A38648C8B3}" presName="textRect" presStyleLbl="revTx" presStyleIdx="0" presStyleCnt="4">
        <dgm:presLayoutVars>
          <dgm:chMax val="1"/>
          <dgm:chPref val="1"/>
        </dgm:presLayoutVars>
      </dgm:prSet>
      <dgm:spPr/>
    </dgm:pt>
    <dgm:pt modelId="{FD10B045-361F-4B37-A1C1-8225A858E198}" type="pres">
      <dgm:prSet presAssocID="{E86836A4-8FA6-4750-9657-7B71F8A3E246}" presName="sibTrans" presStyleLbl="sibTrans2D1" presStyleIdx="0" presStyleCnt="0"/>
      <dgm:spPr/>
    </dgm:pt>
    <dgm:pt modelId="{88094A89-C8DB-41EC-A75F-90FD13D2D229}" type="pres">
      <dgm:prSet presAssocID="{CF10B226-1C36-484E-B194-B44E580DBF31}" presName="compNode" presStyleCnt="0"/>
      <dgm:spPr/>
    </dgm:pt>
    <dgm:pt modelId="{630A8217-4D5B-4FD8-B42D-CBB386841EE5}" type="pres">
      <dgm:prSet presAssocID="{CF10B226-1C36-484E-B194-B44E580DBF31}" presName="iconBgRect" presStyleLbl="bgShp" presStyleIdx="1" presStyleCnt="4"/>
      <dgm:spPr/>
    </dgm:pt>
    <dgm:pt modelId="{9BD6B3E8-863A-4B0B-A077-936B5A143424}" type="pres">
      <dgm:prSet presAssocID="{CF10B226-1C36-484E-B194-B44E580DBF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FFBA04C-603C-488F-A014-785392089CA2}" type="pres">
      <dgm:prSet presAssocID="{CF10B226-1C36-484E-B194-B44E580DBF31}" presName="spaceRect" presStyleCnt="0"/>
      <dgm:spPr/>
    </dgm:pt>
    <dgm:pt modelId="{37CBFFE9-32DA-4749-B2DB-29EFD619C971}" type="pres">
      <dgm:prSet presAssocID="{CF10B226-1C36-484E-B194-B44E580DBF31}" presName="textRect" presStyleLbl="revTx" presStyleIdx="1" presStyleCnt="4">
        <dgm:presLayoutVars>
          <dgm:chMax val="1"/>
          <dgm:chPref val="1"/>
        </dgm:presLayoutVars>
      </dgm:prSet>
      <dgm:spPr/>
    </dgm:pt>
    <dgm:pt modelId="{44A82358-214B-4748-9D3F-77B9199D36B7}" type="pres">
      <dgm:prSet presAssocID="{42C254B8-EB7D-46CA-9521-7C3CF88DC09C}" presName="sibTrans" presStyleLbl="sibTrans2D1" presStyleIdx="0" presStyleCnt="0"/>
      <dgm:spPr/>
    </dgm:pt>
    <dgm:pt modelId="{4DD181B0-911D-4AF0-8294-EB4F6FFA7BFB}" type="pres">
      <dgm:prSet presAssocID="{6541A9DA-75D3-49E5-81D5-04083E446B7A}" presName="compNode" presStyleCnt="0"/>
      <dgm:spPr/>
    </dgm:pt>
    <dgm:pt modelId="{84468599-4EB7-42FB-B645-67A64C567356}" type="pres">
      <dgm:prSet presAssocID="{6541A9DA-75D3-49E5-81D5-04083E446B7A}" presName="iconBgRect" presStyleLbl="bgShp" presStyleIdx="2" presStyleCnt="4"/>
      <dgm:spPr/>
    </dgm:pt>
    <dgm:pt modelId="{E465507D-E4BD-4C90-9E09-44F6C6682A53}" type="pres">
      <dgm:prSet presAssocID="{6541A9DA-75D3-49E5-81D5-04083E446B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0822908F-A495-4C79-945F-BCCA7D9BB923}" type="pres">
      <dgm:prSet presAssocID="{6541A9DA-75D3-49E5-81D5-04083E446B7A}" presName="spaceRect" presStyleCnt="0"/>
      <dgm:spPr/>
    </dgm:pt>
    <dgm:pt modelId="{B7B1B340-B562-440E-94F2-4742B7874F96}" type="pres">
      <dgm:prSet presAssocID="{6541A9DA-75D3-49E5-81D5-04083E446B7A}" presName="textRect" presStyleLbl="revTx" presStyleIdx="2" presStyleCnt="4">
        <dgm:presLayoutVars>
          <dgm:chMax val="1"/>
          <dgm:chPref val="1"/>
        </dgm:presLayoutVars>
      </dgm:prSet>
      <dgm:spPr/>
    </dgm:pt>
    <dgm:pt modelId="{E9CC0C68-68BD-444A-962B-EBB3799100A4}" type="pres">
      <dgm:prSet presAssocID="{F42EE614-B2CB-4B4C-B6A9-05EAB878A440}" presName="sibTrans" presStyleLbl="sibTrans2D1" presStyleIdx="0" presStyleCnt="0"/>
      <dgm:spPr/>
    </dgm:pt>
    <dgm:pt modelId="{4E9CA622-CF33-454F-9868-AF7D2B70ABC2}" type="pres">
      <dgm:prSet presAssocID="{8C0A3326-2AD4-4739-B817-790B87C24A20}" presName="compNode" presStyleCnt="0"/>
      <dgm:spPr/>
    </dgm:pt>
    <dgm:pt modelId="{A4921926-07A7-4DE4-A69F-794EE5E02FA5}" type="pres">
      <dgm:prSet presAssocID="{8C0A3326-2AD4-4739-B817-790B87C24A20}" presName="iconBgRect" presStyleLbl="bgShp" presStyleIdx="3" presStyleCnt="4"/>
      <dgm:spPr/>
    </dgm:pt>
    <dgm:pt modelId="{C9FC60D9-1F33-4B7B-BD34-5F57FC310AF7}" type="pres">
      <dgm:prSet presAssocID="{8C0A3326-2AD4-4739-B817-790B87C24A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3619D6C8-CF4A-467A-ABC9-14EC5DC80A21}" type="pres">
      <dgm:prSet presAssocID="{8C0A3326-2AD4-4739-B817-790B87C24A20}" presName="spaceRect" presStyleCnt="0"/>
      <dgm:spPr/>
    </dgm:pt>
    <dgm:pt modelId="{45BBDB32-FACC-4BDF-A018-3D3218C5C4F8}" type="pres">
      <dgm:prSet presAssocID="{8C0A3326-2AD4-4739-B817-790B87C24A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61EF16-46C7-42F2-B234-5906DB6B94D2}" srcId="{B6F2F22F-418D-4F69-A915-12BC35D5EAD2}" destId="{6541A9DA-75D3-49E5-81D5-04083E446B7A}" srcOrd="2" destOrd="0" parTransId="{28971329-1DBC-4C4C-ABD7-D4D88B1E007E}" sibTransId="{F42EE614-B2CB-4B4C-B6A9-05EAB878A440}"/>
    <dgm:cxn modelId="{551D6717-471D-4030-A1AB-E25FFEE50CF7}" type="presOf" srcId="{6541A9DA-75D3-49E5-81D5-04083E446B7A}" destId="{B7B1B340-B562-440E-94F2-4742B7874F96}" srcOrd="0" destOrd="0" presId="urn:microsoft.com/office/officeart/2018/2/layout/IconCircleList"/>
    <dgm:cxn modelId="{78D7801B-2B32-4075-A0CF-B53E1C246307}" type="presOf" srcId="{F42EE614-B2CB-4B4C-B6A9-05EAB878A440}" destId="{E9CC0C68-68BD-444A-962B-EBB3799100A4}" srcOrd="0" destOrd="0" presId="urn:microsoft.com/office/officeart/2018/2/layout/IconCircleList"/>
    <dgm:cxn modelId="{C1CF0F50-EC5B-449C-8E0D-7E6F5056CF38}" type="presOf" srcId="{E86836A4-8FA6-4750-9657-7B71F8A3E246}" destId="{FD10B045-361F-4B37-A1C1-8225A858E198}" srcOrd="0" destOrd="0" presId="urn:microsoft.com/office/officeart/2018/2/layout/IconCircleList"/>
    <dgm:cxn modelId="{54637658-0083-47B9-8A03-39FB00287671}" type="presOf" srcId="{8C0A3326-2AD4-4739-B817-790B87C24A20}" destId="{45BBDB32-FACC-4BDF-A018-3D3218C5C4F8}" srcOrd="0" destOrd="0" presId="urn:microsoft.com/office/officeart/2018/2/layout/IconCircleList"/>
    <dgm:cxn modelId="{8AA8AD73-01CB-488B-88BF-E6A68AC55947}" type="presOf" srcId="{B6F2F22F-418D-4F69-A915-12BC35D5EAD2}" destId="{2931C026-FBC5-4A41-AA4C-738B7FF8E664}" srcOrd="0" destOrd="0" presId="urn:microsoft.com/office/officeart/2018/2/layout/IconCircleList"/>
    <dgm:cxn modelId="{4924E578-5E8B-49F7-AE32-61EC32471387}" type="presOf" srcId="{CF10B226-1C36-484E-B194-B44E580DBF31}" destId="{37CBFFE9-32DA-4749-B2DB-29EFD619C971}" srcOrd="0" destOrd="0" presId="urn:microsoft.com/office/officeart/2018/2/layout/IconCircleList"/>
    <dgm:cxn modelId="{9EEF5C84-839B-482F-A525-1C11FCD8E66B}" srcId="{B6F2F22F-418D-4F69-A915-12BC35D5EAD2}" destId="{87019722-5702-4B6B-8EA0-87A38648C8B3}" srcOrd="0" destOrd="0" parTransId="{D64AF1EA-317C-4B1E-B33A-663324ECA11D}" sibTransId="{E86836A4-8FA6-4750-9657-7B71F8A3E246}"/>
    <dgm:cxn modelId="{2CA5F29C-6049-4732-A2C0-FB5C1909E80D}" srcId="{B6F2F22F-418D-4F69-A915-12BC35D5EAD2}" destId="{CF10B226-1C36-484E-B194-B44E580DBF31}" srcOrd="1" destOrd="0" parTransId="{59893869-AB73-4774-AC3E-48A4D345FD6A}" sibTransId="{42C254B8-EB7D-46CA-9521-7C3CF88DC09C}"/>
    <dgm:cxn modelId="{480FE3BD-166D-4C7F-9C45-0897E6A08BE0}" type="presOf" srcId="{87019722-5702-4B6B-8EA0-87A38648C8B3}" destId="{1CEB42B7-C1A4-4280-B834-D7379B662D1F}" srcOrd="0" destOrd="0" presId="urn:microsoft.com/office/officeart/2018/2/layout/IconCircleList"/>
    <dgm:cxn modelId="{A8E520DA-8436-4700-BDBF-168BE118C261}" srcId="{B6F2F22F-418D-4F69-A915-12BC35D5EAD2}" destId="{8C0A3326-2AD4-4739-B817-790B87C24A20}" srcOrd="3" destOrd="0" parTransId="{6036DC7E-03E6-40E7-AB45-F287C58E7E78}" sibTransId="{2B4EAD7D-0D7D-46E0-8F81-F3A56BD3CECE}"/>
    <dgm:cxn modelId="{9D743DDA-B859-48DE-AD7C-CBB479B11198}" type="presOf" srcId="{42C254B8-EB7D-46CA-9521-7C3CF88DC09C}" destId="{44A82358-214B-4748-9D3F-77B9199D36B7}" srcOrd="0" destOrd="0" presId="urn:microsoft.com/office/officeart/2018/2/layout/IconCircleList"/>
    <dgm:cxn modelId="{0AB786EC-1CBA-4FF9-834F-A4BCB9E6D28D}" type="presParOf" srcId="{2931C026-FBC5-4A41-AA4C-738B7FF8E664}" destId="{3A345611-261D-48ED-B915-E35C9AA7F092}" srcOrd="0" destOrd="0" presId="urn:microsoft.com/office/officeart/2018/2/layout/IconCircleList"/>
    <dgm:cxn modelId="{C5BCF648-3383-49D9-A549-383009B6FCF7}" type="presParOf" srcId="{3A345611-261D-48ED-B915-E35C9AA7F092}" destId="{E2F00808-1EE6-4B9D-ADDC-3186426BE4D3}" srcOrd="0" destOrd="0" presId="urn:microsoft.com/office/officeart/2018/2/layout/IconCircleList"/>
    <dgm:cxn modelId="{A124DCBF-5BB8-4503-A0D6-8A74ABC5012E}" type="presParOf" srcId="{E2F00808-1EE6-4B9D-ADDC-3186426BE4D3}" destId="{9A5D8B28-A3F0-4A10-9F77-416679527923}" srcOrd="0" destOrd="0" presId="urn:microsoft.com/office/officeart/2018/2/layout/IconCircleList"/>
    <dgm:cxn modelId="{748B103A-92C0-4EC2-BBE9-7D9D8B5FEE04}" type="presParOf" srcId="{E2F00808-1EE6-4B9D-ADDC-3186426BE4D3}" destId="{8A69072F-BB44-475F-8F3E-47512E73A417}" srcOrd="1" destOrd="0" presId="urn:microsoft.com/office/officeart/2018/2/layout/IconCircleList"/>
    <dgm:cxn modelId="{D8F8C5E0-F69F-49F2-B715-3DFAC9C75D9A}" type="presParOf" srcId="{E2F00808-1EE6-4B9D-ADDC-3186426BE4D3}" destId="{252AE14B-49BE-4240-9669-37ADA3512E43}" srcOrd="2" destOrd="0" presId="urn:microsoft.com/office/officeart/2018/2/layout/IconCircleList"/>
    <dgm:cxn modelId="{BB786002-4325-4184-805B-B0B3DE0BE493}" type="presParOf" srcId="{E2F00808-1EE6-4B9D-ADDC-3186426BE4D3}" destId="{1CEB42B7-C1A4-4280-B834-D7379B662D1F}" srcOrd="3" destOrd="0" presId="urn:microsoft.com/office/officeart/2018/2/layout/IconCircleList"/>
    <dgm:cxn modelId="{4A35C1EB-6E18-4E65-96BC-1674BAA8F9EF}" type="presParOf" srcId="{3A345611-261D-48ED-B915-E35C9AA7F092}" destId="{FD10B045-361F-4B37-A1C1-8225A858E198}" srcOrd="1" destOrd="0" presId="urn:microsoft.com/office/officeart/2018/2/layout/IconCircleList"/>
    <dgm:cxn modelId="{343EA32D-EF16-4094-884E-947F82B27B6B}" type="presParOf" srcId="{3A345611-261D-48ED-B915-E35C9AA7F092}" destId="{88094A89-C8DB-41EC-A75F-90FD13D2D229}" srcOrd="2" destOrd="0" presId="urn:microsoft.com/office/officeart/2018/2/layout/IconCircleList"/>
    <dgm:cxn modelId="{F340108E-96AE-41EC-8EAF-FB73F8FC881D}" type="presParOf" srcId="{88094A89-C8DB-41EC-A75F-90FD13D2D229}" destId="{630A8217-4D5B-4FD8-B42D-CBB386841EE5}" srcOrd="0" destOrd="0" presId="urn:microsoft.com/office/officeart/2018/2/layout/IconCircleList"/>
    <dgm:cxn modelId="{1F1CDC88-CFA1-4953-A741-5EA4C8C249CE}" type="presParOf" srcId="{88094A89-C8DB-41EC-A75F-90FD13D2D229}" destId="{9BD6B3E8-863A-4B0B-A077-936B5A143424}" srcOrd="1" destOrd="0" presId="urn:microsoft.com/office/officeart/2018/2/layout/IconCircleList"/>
    <dgm:cxn modelId="{CFEB6DB4-1F5A-4A80-9D9B-5B4245957F9B}" type="presParOf" srcId="{88094A89-C8DB-41EC-A75F-90FD13D2D229}" destId="{BFFBA04C-603C-488F-A014-785392089CA2}" srcOrd="2" destOrd="0" presId="urn:microsoft.com/office/officeart/2018/2/layout/IconCircleList"/>
    <dgm:cxn modelId="{22531693-8D55-4231-B0C2-9BB2B6F5941E}" type="presParOf" srcId="{88094A89-C8DB-41EC-A75F-90FD13D2D229}" destId="{37CBFFE9-32DA-4749-B2DB-29EFD619C971}" srcOrd="3" destOrd="0" presId="urn:microsoft.com/office/officeart/2018/2/layout/IconCircleList"/>
    <dgm:cxn modelId="{39B59282-6752-4117-BD44-3E15BA4D1D0D}" type="presParOf" srcId="{3A345611-261D-48ED-B915-E35C9AA7F092}" destId="{44A82358-214B-4748-9D3F-77B9199D36B7}" srcOrd="3" destOrd="0" presId="urn:microsoft.com/office/officeart/2018/2/layout/IconCircleList"/>
    <dgm:cxn modelId="{AD4DFDDA-A845-436B-8A52-37D6A85EDD1B}" type="presParOf" srcId="{3A345611-261D-48ED-B915-E35C9AA7F092}" destId="{4DD181B0-911D-4AF0-8294-EB4F6FFA7BFB}" srcOrd="4" destOrd="0" presId="urn:microsoft.com/office/officeart/2018/2/layout/IconCircleList"/>
    <dgm:cxn modelId="{779AF6ED-F17C-4CB0-A42D-3113B6DF6316}" type="presParOf" srcId="{4DD181B0-911D-4AF0-8294-EB4F6FFA7BFB}" destId="{84468599-4EB7-42FB-B645-67A64C567356}" srcOrd="0" destOrd="0" presId="urn:microsoft.com/office/officeart/2018/2/layout/IconCircleList"/>
    <dgm:cxn modelId="{B7D89F8E-BAF8-4297-B556-7EDEFE80116D}" type="presParOf" srcId="{4DD181B0-911D-4AF0-8294-EB4F6FFA7BFB}" destId="{E465507D-E4BD-4C90-9E09-44F6C6682A53}" srcOrd="1" destOrd="0" presId="urn:microsoft.com/office/officeart/2018/2/layout/IconCircleList"/>
    <dgm:cxn modelId="{CC86FD30-C4A5-4FC6-9F70-EF16F76D5750}" type="presParOf" srcId="{4DD181B0-911D-4AF0-8294-EB4F6FFA7BFB}" destId="{0822908F-A495-4C79-945F-BCCA7D9BB923}" srcOrd="2" destOrd="0" presId="urn:microsoft.com/office/officeart/2018/2/layout/IconCircleList"/>
    <dgm:cxn modelId="{C16B145A-81DE-468B-A99F-4B640EB3112E}" type="presParOf" srcId="{4DD181B0-911D-4AF0-8294-EB4F6FFA7BFB}" destId="{B7B1B340-B562-440E-94F2-4742B7874F96}" srcOrd="3" destOrd="0" presId="urn:microsoft.com/office/officeart/2018/2/layout/IconCircleList"/>
    <dgm:cxn modelId="{ABC4CF62-4D19-4F21-9CE5-AFD2CE0F75B4}" type="presParOf" srcId="{3A345611-261D-48ED-B915-E35C9AA7F092}" destId="{E9CC0C68-68BD-444A-962B-EBB3799100A4}" srcOrd="5" destOrd="0" presId="urn:microsoft.com/office/officeart/2018/2/layout/IconCircleList"/>
    <dgm:cxn modelId="{7EE152A8-C09F-4486-9FF8-1773C39EED03}" type="presParOf" srcId="{3A345611-261D-48ED-B915-E35C9AA7F092}" destId="{4E9CA622-CF33-454F-9868-AF7D2B70ABC2}" srcOrd="6" destOrd="0" presId="urn:microsoft.com/office/officeart/2018/2/layout/IconCircleList"/>
    <dgm:cxn modelId="{523A8145-9731-4A17-A47E-F41191B857FF}" type="presParOf" srcId="{4E9CA622-CF33-454F-9868-AF7D2B70ABC2}" destId="{A4921926-07A7-4DE4-A69F-794EE5E02FA5}" srcOrd="0" destOrd="0" presId="urn:microsoft.com/office/officeart/2018/2/layout/IconCircleList"/>
    <dgm:cxn modelId="{4502465C-C4D7-434B-989E-68F30379C141}" type="presParOf" srcId="{4E9CA622-CF33-454F-9868-AF7D2B70ABC2}" destId="{C9FC60D9-1F33-4B7B-BD34-5F57FC310AF7}" srcOrd="1" destOrd="0" presId="urn:microsoft.com/office/officeart/2018/2/layout/IconCircleList"/>
    <dgm:cxn modelId="{D9D795EC-5C6C-457C-8DC1-610BB7B4D335}" type="presParOf" srcId="{4E9CA622-CF33-454F-9868-AF7D2B70ABC2}" destId="{3619D6C8-CF4A-467A-ABC9-14EC5DC80A21}" srcOrd="2" destOrd="0" presId="urn:microsoft.com/office/officeart/2018/2/layout/IconCircleList"/>
    <dgm:cxn modelId="{6C086395-46FB-491D-BE78-61FF1829B06C}" type="presParOf" srcId="{4E9CA622-CF33-454F-9868-AF7D2B70ABC2}" destId="{45BBDB32-FACC-4BDF-A018-3D3218C5C4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51CD4-C161-44E4-8FB9-ABB3FAC816F5}">
      <dsp:nvSpPr>
        <dsp:cNvPr id="0" name=""/>
        <dsp:cNvSpPr/>
      </dsp:nvSpPr>
      <dsp:spPr>
        <a:xfrm>
          <a:off x="603" y="1076498"/>
          <a:ext cx="2445271" cy="29343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39" tIns="0" rIns="24153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Group video conferences:Host up to 500 participants.The free plan however,allows you to host video conferences of up to 40 minutes and up 100 participants.</a:t>
          </a:r>
        </a:p>
      </dsp:txBody>
      <dsp:txXfrm>
        <a:off x="603" y="2250229"/>
        <a:ext cx="2445271" cy="1760595"/>
      </dsp:txXfrm>
    </dsp:sp>
    <dsp:sp modelId="{9218B917-0E39-472D-B971-AC1F13984DA1}">
      <dsp:nvSpPr>
        <dsp:cNvPr id="0" name=""/>
        <dsp:cNvSpPr/>
      </dsp:nvSpPr>
      <dsp:spPr>
        <a:xfrm>
          <a:off x="603" y="1076498"/>
          <a:ext cx="2445271" cy="117373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39" tIns="165100" rIns="24153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603" y="1076498"/>
        <a:ext cx="2445271" cy="1173730"/>
      </dsp:txXfrm>
    </dsp:sp>
    <dsp:sp modelId="{F2E20031-1730-4E6B-B215-75603D2C3AA1}">
      <dsp:nvSpPr>
        <dsp:cNvPr id="0" name=""/>
        <dsp:cNvSpPr/>
      </dsp:nvSpPr>
      <dsp:spPr>
        <a:xfrm>
          <a:off x="2641497" y="1076498"/>
          <a:ext cx="2445271" cy="29343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39" tIns="0" rIns="24153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Screen sharing:Meet one-on-one or with large groups and share your screen with them so they can see what you see.</a:t>
          </a:r>
        </a:p>
      </dsp:txBody>
      <dsp:txXfrm>
        <a:off x="2641497" y="2250229"/>
        <a:ext cx="2445271" cy="1760595"/>
      </dsp:txXfrm>
    </dsp:sp>
    <dsp:sp modelId="{0995C496-2CC9-47E3-9B1C-ACD56AEC9CB4}">
      <dsp:nvSpPr>
        <dsp:cNvPr id="0" name=""/>
        <dsp:cNvSpPr/>
      </dsp:nvSpPr>
      <dsp:spPr>
        <a:xfrm>
          <a:off x="2641497" y="1076498"/>
          <a:ext cx="2445271" cy="117373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39" tIns="165100" rIns="24153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1497" y="1076498"/>
        <a:ext cx="2445271" cy="1173730"/>
      </dsp:txXfrm>
    </dsp:sp>
    <dsp:sp modelId="{95481DBC-2CB9-4A7D-8CC5-6ECCE8B3D4BB}">
      <dsp:nvSpPr>
        <dsp:cNvPr id="0" name=""/>
        <dsp:cNvSpPr/>
      </dsp:nvSpPr>
      <dsp:spPr>
        <a:xfrm>
          <a:off x="5282391" y="1076498"/>
          <a:ext cx="2445271" cy="29343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39" tIns="0" rIns="24153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Recording:You can record your meetings or events too.</a:t>
          </a:r>
        </a:p>
      </dsp:txBody>
      <dsp:txXfrm>
        <a:off x="5282391" y="2250229"/>
        <a:ext cx="2445271" cy="1760595"/>
      </dsp:txXfrm>
    </dsp:sp>
    <dsp:sp modelId="{1CF3C43F-9736-4DC6-BF7F-3089D42130B0}">
      <dsp:nvSpPr>
        <dsp:cNvPr id="0" name=""/>
        <dsp:cNvSpPr/>
      </dsp:nvSpPr>
      <dsp:spPr>
        <a:xfrm>
          <a:off x="5282391" y="1076498"/>
          <a:ext cx="2445271" cy="117373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39" tIns="165100" rIns="24153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2391" y="1076498"/>
        <a:ext cx="2445271" cy="1173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D8B28-A3F0-4A10-9F77-416679527923}">
      <dsp:nvSpPr>
        <dsp:cNvPr id="0" name=""/>
        <dsp:cNvSpPr/>
      </dsp:nvSpPr>
      <dsp:spPr>
        <a:xfrm>
          <a:off x="178089" y="332949"/>
          <a:ext cx="1142149" cy="114214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9072F-BB44-475F-8F3E-47512E73A417}">
      <dsp:nvSpPr>
        <dsp:cNvPr id="0" name=""/>
        <dsp:cNvSpPr/>
      </dsp:nvSpPr>
      <dsp:spPr>
        <a:xfrm>
          <a:off x="417941" y="572801"/>
          <a:ext cx="662446" cy="6624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B42B7-C1A4-4280-B834-D7379B662D1F}">
      <dsp:nvSpPr>
        <dsp:cNvPr id="0" name=""/>
        <dsp:cNvSpPr/>
      </dsp:nvSpPr>
      <dsp:spPr>
        <a:xfrm>
          <a:off x="1564985" y="332949"/>
          <a:ext cx="2692210" cy="114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Zoom appliances help you with setting up virtual meetings and conferences in a way more simplified manner than any other application.</a:t>
          </a:r>
        </a:p>
      </dsp:txBody>
      <dsp:txXfrm>
        <a:off x="1564985" y="332949"/>
        <a:ext cx="2692210" cy="1142149"/>
      </dsp:txXfrm>
    </dsp:sp>
    <dsp:sp modelId="{630A8217-4D5B-4FD8-B42D-CBB386841EE5}">
      <dsp:nvSpPr>
        <dsp:cNvPr id="0" name=""/>
        <dsp:cNvSpPr/>
      </dsp:nvSpPr>
      <dsp:spPr>
        <a:xfrm>
          <a:off x="4726293" y="332949"/>
          <a:ext cx="1142149" cy="114214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6B3E8-863A-4B0B-A077-936B5A143424}">
      <dsp:nvSpPr>
        <dsp:cNvPr id="0" name=""/>
        <dsp:cNvSpPr/>
      </dsp:nvSpPr>
      <dsp:spPr>
        <a:xfrm>
          <a:off x="4966144" y="572801"/>
          <a:ext cx="662446" cy="6624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BFFE9-32DA-4749-B2DB-29EFD619C971}">
      <dsp:nvSpPr>
        <dsp:cNvPr id="0" name=""/>
        <dsp:cNvSpPr/>
      </dsp:nvSpPr>
      <dsp:spPr>
        <a:xfrm>
          <a:off x="6113189" y="332949"/>
          <a:ext cx="2692210" cy="114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Participants can communicate anytime through live chats in the middle of the conversation.</a:t>
          </a:r>
        </a:p>
      </dsp:txBody>
      <dsp:txXfrm>
        <a:off x="6113189" y="332949"/>
        <a:ext cx="2692210" cy="1142149"/>
      </dsp:txXfrm>
    </dsp:sp>
    <dsp:sp modelId="{84468599-4EB7-42FB-B645-67A64C567356}">
      <dsp:nvSpPr>
        <dsp:cNvPr id="0" name=""/>
        <dsp:cNvSpPr/>
      </dsp:nvSpPr>
      <dsp:spPr>
        <a:xfrm>
          <a:off x="178089" y="2079357"/>
          <a:ext cx="1142149" cy="114214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5507D-E4BD-4C90-9E09-44F6C6682A53}">
      <dsp:nvSpPr>
        <dsp:cNvPr id="0" name=""/>
        <dsp:cNvSpPr/>
      </dsp:nvSpPr>
      <dsp:spPr>
        <a:xfrm>
          <a:off x="417941" y="2319208"/>
          <a:ext cx="662446" cy="6624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1B340-B562-440E-94F2-4742B7874F96}">
      <dsp:nvSpPr>
        <dsp:cNvPr id="0" name=""/>
        <dsp:cNvSpPr/>
      </dsp:nvSpPr>
      <dsp:spPr>
        <a:xfrm>
          <a:off x="1564985" y="2079357"/>
          <a:ext cx="2692210" cy="114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Zoom is available free of charge to anyone and the basic free version offers all the facilities most people will need.</a:t>
          </a:r>
        </a:p>
      </dsp:txBody>
      <dsp:txXfrm>
        <a:off x="1564985" y="2079357"/>
        <a:ext cx="2692210" cy="1142149"/>
      </dsp:txXfrm>
    </dsp:sp>
    <dsp:sp modelId="{A4921926-07A7-4DE4-A69F-794EE5E02FA5}">
      <dsp:nvSpPr>
        <dsp:cNvPr id="0" name=""/>
        <dsp:cNvSpPr/>
      </dsp:nvSpPr>
      <dsp:spPr>
        <a:xfrm>
          <a:off x="4726293" y="2079357"/>
          <a:ext cx="1142149" cy="114214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C60D9-1F33-4B7B-BD34-5F57FC310AF7}">
      <dsp:nvSpPr>
        <dsp:cNvPr id="0" name=""/>
        <dsp:cNvSpPr/>
      </dsp:nvSpPr>
      <dsp:spPr>
        <a:xfrm>
          <a:off x="4966144" y="2319208"/>
          <a:ext cx="662446" cy="6624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DB32-FACC-4BDF-A018-3D3218C5C4F8}">
      <dsp:nvSpPr>
        <dsp:cNvPr id="0" name=""/>
        <dsp:cNvSpPr/>
      </dsp:nvSpPr>
      <dsp:spPr>
        <a:xfrm>
          <a:off x="6113189" y="2079357"/>
          <a:ext cx="2692210" cy="114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Zoom ensures your work is as productive as before whether you are travelling or staying at home.</a:t>
          </a:r>
        </a:p>
      </dsp:txBody>
      <dsp:txXfrm>
        <a:off x="6113189" y="2079357"/>
        <a:ext cx="2692210" cy="1142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BCB85C-98C7-4ECB-B80C-63E2652A5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B7A69-5080-46AF-AFCC-FA8BB50F6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37B-C39E-486B-8E35-C7EB38010732}" type="datetime1">
              <a:rPr lang="en-GB" smtClean="0"/>
              <a:t>08/03/2022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8AFD4-7EC0-44F0-B2D3-FC4458D87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6F8-EA02-4E40-8144-A0EC4CB86D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60D2-9628-41C0-BA13-B071FA75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63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B8F6-5E3A-4BBD-88D5-A719761B5CD0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41C3-DD00-488C-B871-F69D1747B51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966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41C3-DD00-488C-B871-F69D1747B5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4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8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t/host-a-zoom-mee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liveningedge.org/tools-practices/sociocracy-virtual-meetings-engaging-clear-fair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011EE-2D85-40FD-A520-B233C5BE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6834" y="1357223"/>
            <a:ext cx="3191196" cy="2948329"/>
          </a:xfrm>
        </p:spPr>
        <p:txBody>
          <a:bodyPr rtlCol="0" anchor="t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Aharoni"/>
                <a:cs typeface="Angsana New"/>
              </a:rPr>
              <a:t>TOPIC:</a:t>
            </a:r>
            <a:br>
              <a:rPr lang="en-GB" dirty="0">
                <a:solidFill>
                  <a:srgbClr val="FFFFFF"/>
                </a:solidFill>
                <a:latin typeface="Aharoni"/>
                <a:cs typeface="Angsana New"/>
              </a:rPr>
            </a:br>
            <a:r>
              <a:rPr lang="en-GB" dirty="0">
                <a:solidFill>
                  <a:srgbClr val="FFFFFF"/>
                </a:solidFill>
                <a:latin typeface="Aharoni"/>
                <a:cs typeface="Angsana New"/>
              </a:rPr>
              <a:t> ZOOM APP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799" y="4584879"/>
            <a:ext cx="4916477" cy="1287887"/>
          </a:xfrm>
        </p:spPr>
        <p:txBody>
          <a:bodyPr rtlCol="0" anchor="b">
            <a:normAutofit lnSpcReduction="10000"/>
          </a:bodyPr>
          <a:lstStyle/>
          <a:p>
            <a:pPr algn="r">
              <a:lnSpc>
                <a:spcPct val="120000"/>
              </a:lnSpc>
            </a:pPr>
            <a:r>
              <a:rPr lang="en-GB" sz="1700">
                <a:solidFill>
                  <a:srgbClr val="FFFFFF"/>
                </a:solidFill>
              </a:rPr>
              <a:t>NAME: KUNJ SHAH</a:t>
            </a:r>
          </a:p>
          <a:p>
            <a:pPr algn="r">
              <a:lnSpc>
                <a:spcPct val="120000"/>
              </a:lnSpc>
            </a:pPr>
            <a:r>
              <a:rPr lang="en-GB" sz="1700">
                <a:solidFill>
                  <a:srgbClr val="FFFFFF"/>
                </a:solidFill>
              </a:rPr>
              <a:t>CLASS: FYBSCIT </a:t>
            </a:r>
          </a:p>
          <a:p>
            <a:pPr algn="r">
              <a:lnSpc>
                <a:spcPct val="120000"/>
              </a:lnSpc>
            </a:pPr>
            <a:r>
              <a:rPr lang="en-GB" sz="1700">
                <a:solidFill>
                  <a:srgbClr val="FFFFFF"/>
                </a:solidFill>
              </a:rPr>
              <a:t>ROLL NO. : 141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DD4E5-464D-41C7-B2ED-1C00BC6E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WHAT IS ZOOM APP?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FACD-ADAC-4DC9-97BC-954B2C01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GB" dirty="0">
                <a:solidFill>
                  <a:schemeClr val="bg1"/>
                </a:solidFill>
              </a:rPr>
              <a:t>Zoom is an online audio and web conferencing </a:t>
            </a:r>
            <a:r>
              <a:rPr lang="en-GB" dirty="0" err="1">
                <a:solidFill>
                  <a:schemeClr val="bg1"/>
                </a:solidFill>
              </a:rPr>
              <a:t>platform.People</a:t>
            </a:r>
            <a:r>
              <a:rPr lang="en-GB" dirty="0">
                <a:solidFill>
                  <a:schemeClr val="bg1"/>
                </a:solidFill>
              </a:rPr>
              <a:t> use it to make phone  calls or to participate in video conferencing meetings.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GB" dirty="0">
                <a:solidFill>
                  <a:schemeClr val="bg1"/>
                </a:solidFill>
              </a:rPr>
              <a:t>It was developed in 2011 by ERIC  YUAN ,a former Cisco executive.</a:t>
            </a:r>
          </a:p>
          <a:p>
            <a:pPr>
              <a:buFont typeface="Arial" pitchFamily="18" charset="2"/>
              <a:buChar char="•"/>
            </a:pPr>
            <a:r>
              <a:rPr lang="en-GB" dirty="0" err="1">
                <a:solidFill>
                  <a:schemeClr val="bg1"/>
                </a:solidFill>
              </a:rPr>
              <a:t>So,whenever</a:t>
            </a:r>
            <a:r>
              <a:rPr lang="en-GB" dirty="0">
                <a:solidFill>
                  <a:schemeClr val="bg1"/>
                </a:solidFill>
              </a:rPr>
              <a:t> there is a need to share your personal opinion or put a </a:t>
            </a:r>
            <a:r>
              <a:rPr lang="en-GB" dirty="0" err="1">
                <a:solidFill>
                  <a:schemeClr val="bg1"/>
                </a:solidFill>
              </a:rPr>
              <a:t>query,participants</a:t>
            </a:r>
            <a:r>
              <a:rPr lang="en-GB" dirty="0">
                <a:solidFill>
                  <a:schemeClr val="bg1"/>
                </a:solidFill>
              </a:rPr>
              <a:t> can shoot it right away using the chat tool. </a:t>
            </a:r>
          </a:p>
        </p:txBody>
      </p:sp>
    </p:spTree>
    <p:extLst>
      <p:ext uri="{BB962C8B-B14F-4D97-AF65-F5344CB8AC3E}">
        <p14:creationId xmlns:p14="http://schemas.microsoft.com/office/powerpoint/2010/main" val="383721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DOES ZOOM APP WORK?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pPr>
              <a:buFont typeface="Arial,Sans-Serif" pitchFamily="18" charset="2"/>
              <a:buChar char="•"/>
            </a:pPr>
            <a:endParaRPr lang="en-US" sz="1700"/>
          </a:p>
          <a:p>
            <a:pPr>
              <a:buFont typeface="Arial,Sans-Serif" pitchFamily="18" charset="2"/>
              <a:buChar char="•"/>
            </a:pP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First you need to install the  ZOOM 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app,which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is available on all major desktops and mobile operating 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systems,incuding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WINDOWS,macOS,Android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and iOS. 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To start your own ZOOM MEETING, you will need a zoom </a:t>
            </a:r>
            <a:r>
              <a:rPr lang="en-US" sz="1700" dirty="0" err="1">
                <a:solidFill>
                  <a:schemeClr val="bg1"/>
                </a:solidFill>
              </a:rPr>
              <a:t>acccount,which</a:t>
            </a:r>
            <a:r>
              <a:rPr lang="en-US" sz="1700" dirty="0">
                <a:solidFill>
                  <a:schemeClr val="bg1"/>
                </a:solidFill>
              </a:rPr>
              <a:t> you can create for </a:t>
            </a:r>
            <a:r>
              <a:rPr lang="en-US" sz="1700" dirty="0" err="1">
                <a:solidFill>
                  <a:schemeClr val="bg1"/>
                </a:solidFill>
              </a:rPr>
              <a:t>free.Go</a:t>
            </a:r>
            <a:r>
              <a:rPr lang="en-US" sz="1700" dirty="0">
                <a:solidFill>
                  <a:schemeClr val="bg1"/>
                </a:solidFill>
              </a:rPr>
              <a:t> to ZOOM website and click sign </a:t>
            </a:r>
            <a:r>
              <a:rPr lang="en-US" sz="1700" dirty="0" err="1">
                <a:solidFill>
                  <a:schemeClr val="bg1"/>
                </a:solidFill>
              </a:rPr>
              <a:t>up,it</a:t>
            </a:r>
            <a:r>
              <a:rPr lang="en-US" sz="1700" dirty="0">
                <a:solidFill>
                  <a:schemeClr val="bg1"/>
                </a:solidFill>
              </a:rPr>
              <a:t> is </a:t>
            </a:r>
            <a:r>
              <a:rPr lang="en-US" sz="1700" dirty="0" err="1">
                <a:solidFill>
                  <a:schemeClr val="bg1"/>
                </a:solidFill>
              </a:rPr>
              <a:t>free,click</a:t>
            </a:r>
            <a:r>
              <a:rPr lang="en-US" sz="1700" dirty="0">
                <a:solidFill>
                  <a:schemeClr val="bg1"/>
                </a:solidFill>
              </a:rPr>
              <a:t> at the top of the page and follow the </a:t>
            </a:r>
            <a:r>
              <a:rPr lang="en-US" sz="1700" dirty="0" err="1">
                <a:solidFill>
                  <a:schemeClr val="bg1"/>
                </a:solidFill>
              </a:rPr>
              <a:t>instructions.Once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completed,you</a:t>
            </a:r>
            <a:r>
              <a:rPr lang="en-US" sz="1700" dirty="0">
                <a:solidFill>
                  <a:schemeClr val="bg1"/>
                </a:solidFill>
              </a:rPr>
              <a:t> will be able to start your own meetings.</a:t>
            </a:r>
          </a:p>
          <a:p>
            <a:pPr>
              <a:buFont typeface="Arial" pitchFamily="18" charset="2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You will need to click on the link sent to you or  enter the conference code to sign into the meeting in which you have been invited.</a:t>
            </a:r>
          </a:p>
          <a:p>
            <a:pPr>
              <a:buFont typeface="Arial" pitchFamily="18" charset="2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You can also record and save your </a:t>
            </a:r>
            <a:r>
              <a:rPr lang="en-US" sz="1700" dirty="0" err="1">
                <a:solidFill>
                  <a:schemeClr val="bg1"/>
                </a:solidFill>
              </a:rPr>
              <a:t>meetings,you</a:t>
            </a:r>
            <a:r>
              <a:rPr lang="en-US" sz="1700" dirty="0">
                <a:solidFill>
                  <a:schemeClr val="bg1"/>
                </a:solidFill>
              </a:rPr>
              <a:t> can also share your desktop with the meeting </a:t>
            </a:r>
            <a:r>
              <a:rPr lang="en-US" sz="1700" dirty="0" err="1">
                <a:solidFill>
                  <a:schemeClr val="bg1"/>
                </a:solidFill>
              </a:rPr>
              <a:t>attendees,and</a:t>
            </a:r>
            <a:r>
              <a:rPr lang="en-US" sz="1700" dirty="0">
                <a:solidFill>
                  <a:schemeClr val="bg1"/>
                </a:solidFill>
              </a:rPr>
              <a:t> also use chat tools during the meeting.</a:t>
            </a:r>
          </a:p>
          <a:p>
            <a:pPr marL="0" indent="0">
              <a:buNone/>
            </a:pPr>
            <a:r>
              <a:rPr lang="en-US" sz="1700" dirty="0"/>
              <a:t>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F43B-11EC-445F-A1E1-42576505E0A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76ED9-F8AD-4C29-8768-3E51505D3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528" y="758953"/>
            <a:ext cx="4061008" cy="28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8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FEATURES OF ZOOM APP?</a:t>
            </a:r>
          </a:p>
        </p:txBody>
      </p:sp>
      <p:graphicFrame>
        <p:nvGraphicFramePr>
          <p:cNvPr id="19" name="Content Placeholder">
            <a:extLst>
              <a:ext uri="{FF2B5EF4-FFF2-40B4-BE49-F238E27FC236}">
                <a16:creationId xmlns:a16="http://schemas.microsoft.com/office/drawing/2014/main" id="{7ADA2D5A-B33E-4333-8567-582AB868C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80041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2123B8E-C678-4091-8212-0A0D03AF8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0" y="739588"/>
            <a:ext cx="3455894" cy="28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ADVANTAGES OF ZOOM APP?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1" name="Content Placeholder">
            <a:extLst>
              <a:ext uri="{FF2B5EF4-FFF2-40B4-BE49-F238E27FC236}">
                <a16:creationId xmlns:a16="http://schemas.microsoft.com/office/drawing/2014/main" id="{2514740F-6C56-439F-BB82-A40E09B79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47169"/>
              </p:ext>
            </p:extLst>
          </p:nvPr>
        </p:nvGraphicFramePr>
        <p:xfrm>
          <a:off x="1600753" y="2535446"/>
          <a:ext cx="8983489" cy="35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A58DC-CF37-45CF-80ED-D5A55A6D4249}"/>
              </a:ext>
            </a:extLst>
          </p:cNvPr>
          <p:cNvSpPr txBox="1"/>
          <p:nvPr/>
        </p:nvSpPr>
        <p:spPr>
          <a:xfrm>
            <a:off x="1703295" y="1083732"/>
            <a:ext cx="5509628" cy="46905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407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TOPIC:  ZOOM APP</vt:lpstr>
      <vt:lpstr>WHAT IS ZOOM APP?</vt:lpstr>
      <vt:lpstr>    HOW DOES ZOOM APP WORK?</vt:lpstr>
      <vt:lpstr>    FEATURES OF ZOOM APP?</vt:lpstr>
      <vt:lpstr>ADVANTAGES OF ZOOM APP?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kunj shah</cp:lastModifiedBy>
  <cp:revision>243</cp:revision>
  <dcterms:created xsi:type="dcterms:W3CDTF">2019-10-16T03:03:10Z</dcterms:created>
  <dcterms:modified xsi:type="dcterms:W3CDTF">2022-03-08T06:24:48Z</dcterms:modified>
</cp:coreProperties>
</file>