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88" r:id="rId2"/>
    <p:sldId id="289" r:id="rId3"/>
    <p:sldId id="317" r:id="rId4"/>
    <p:sldId id="318"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6" r:id="rId19"/>
    <p:sldId id="307" r:id="rId20"/>
    <p:sldId id="308" r:id="rId21"/>
    <p:sldId id="309" r:id="rId22"/>
    <p:sldId id="310" r:id="rId23"/>
    <p:sldId id="311" r:id="rId24"/>
    <p:sldId id="2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E6EF-E19A-4021-9E07-FBB21239100E}" type="datetimeFigureOut">
              <a:rPr lang="en-CA" smtClean="0"/>
              <a:t>2022-02-03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5276D-6D92-49D6-9D9C-3500639B5B31}" type="slidenum">
              <a:rPr lang="en-CA" smtClean="0"/>
              <a:t>‹#›</a:t>
            </a:fld>
            <a:endParaRPr lang="en-CA"/>
          </a:p>
        </p:txBody>
      </p:sp>
    </p:spTree>
    <p:extLst>
      <p:ext uri="{BB962C8B-B14F-4D97-AF65-F5344CB8AC3E}">
        <p14:creationId xmlns:p14="http://schemas.microsoft.com/office/powerpoint/2010/main" val="21600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F826B255-4008-49B6-9E25-A750938B747A}" type="slidenum">
              <a:rPr lang="en-US" altLang="en-US" sz="1200" b="0"/>
              <a:pPr eaLnBrk="1" hangingPunct="1"/>
              <a:t>5</a:t>
            </a:fld>
            <a:endParaRPr lang="en-US" altLang="en-US" sz="1200" b="0"/>
          </a:p>
        </p:txBody>
      </p:sp>
      <p:sp>
        <p:nvSpPr>
          <p:cNvPr id="72707" name="Rectangle 2"/>
          <p:cNvSpPr>
            <a:spLocks noGrp="1" noRot="1" noChangeAspect="1" noChangeArrowheads="1" noTextEdit="1"/>
          </p:cNvSpPr>
          <p:nvPr>
            <p:ph type="sldImg"/>
          </p:nvPr>
        </p:nvSpPr>
        <p:spPr>
          <a:xfrm>
            <a:off x="3438525" y="2390775"/>
            <a:ext cx="0" cy="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94046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4D5CF4D8-692A-48D7-A9D0-5A7E9DC478E5}" type="slidenum">
              <a:rPr lang="en-US" altLang="en-US" sz="1200" b="0"/>
              <a:pPr eaLnBrk="1" hangingPunct="1"/>
              <a:t>14</a:t>
            </a:fld>
            <a:endParaRPr lang="en-US" altLang="en-US" sz="1200" b="0"/>
          </a:p>
        </p:txBody>
      </p:sp>
      <p:sp>
        <p:nvSpPr>
          <p:cNvPr id="81923" name="Rectangle 2"/>
          <p:cNvSpPr>
            <a:spLocks noGrp="1" noRot="1" noChangeAspect="1" noChangeArrowheads="1" noTextEdit="1"/>
          </p:cNvSpPr>
          <p:nvPr>
            <p:ph type="sldImg"/>
          </p:nvPr>
        </p:nvSpPr>
        <p:spPr>
          <a:xfrm>
            <a:off x="3438525" y="2390775"/>
            <a:ext cx="0" cy="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3622668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5B3117B6-D5AC-4C27-9666-DB96C48CAFB3}" type="slidenum">
              <a:rPr lang="en-US" altLang="en-US" sz="1200" b="0"/>
              <a:pPr eaLnBrk="1" hangingPunct="1"/>
              <a:t>15</a:t>
            </a:fld>
            <a:endParaRPr lang="en-US" altLang="en-US" sz="1200" b="0"/>
          </a:p>
        </p:txBody>
      </p:sp>
      <p:sp>
        <p:nvSpPr>
          <p:cNvPr id="82947" name="Rectangle 1026"/>
          <p:cNvSpPr>
            <a:spLocks noGrp="1" noRot="1" noChangeAspect="1" noChangeArrowheads="1" noTextEdit="1"/>
          </p:cNvSpPr>
          <p:nvPr>
            <p:ph type="sldImg"/>
          </p:nvPr>
        </p:nvSpPr>
        <p:spPr>
          <a:xfrm>
            <a:off x="3438525" y="2390775"/>
            <a:ext cx="0" cy="0"/>
          </a:xfrm>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87657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44351C84-98F9-43BB-9A04-D2880ED68222}" type="slidenum">
              <a:rPr lang="en-US" altLang="en-US" sz="1200" b="0"/>
              <a:pPr eaLnBrk="1" hangingPunct="1"/>
              <a:t>16</a:t>
            </a:fld>
            <a:endParaRPr lang="en-US" altLang="en-US" sz="1200" b="0"/>
          </a:p>
        </p:txBody>
      </p:sp>
      <p:sp>
        <p:nvSpPr>
          <p:cNvPr id="83971" name="Rectangle 2"/>
          <p:cNvSpPr>
            <a:spLocks noGrp="1" noRot="1" noChangeAspect="1" noChangeArrowheads="1" noTextEdit="1"/>
          </p:cNvSpPr>
          <p:nvPr>
            <p:ph type="sldImg"/>
          </p:nvPr>
        </p:nvSpPr>
        <p:spPr>
          <a:xfrm>
            <a:off x="3438525" y="2390775"/>
            <a:ext cx="0" cy="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246101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692CF5CB-34EC-4919-BDF7-E5CB209E6081}" type="slidenum">
              <a:rPr lang="en-US" altLang="en-US" sz="1200" b="0"/>
              <a:pPr eaLnBrk="1" hangingPunct="1"/>
              <a:t>17</a:t>
            </a:fld>
            <a:endParaRPr lang="en-US" altLang="en-US" sz="1200" b="0"/>
          </a:p>
        </p:txBody>
      </p:sp>
      <p:sp>
        <p:nvSpPr>
          <p:cNvPr id="84995" name="Rectangle 2"/>
          <p:cNvSpPr>
            <a:spLocks noGrp="1" noRot="1" noChangeAspect="1" noChangeArrowheads="1" noTextEdit="1"/>
          </p:cNvSpPr>
          <p:nvPr>
            <p:ph type="sldImg"/>
          </p:nvPr>
        </p:nvSpPr>
        <p:spPr>
          <a:xfrm>
            <a:off x="3438525" y="2390775"/>
            <a:ext cx="0" cy="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119479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E3667470-A01D-4EC4-BC58-B73B47879DFC}" type="slidenum">
              <a:rPr lang="en-US" altLang="en-US" sz="1200" b="0"/>
              <a:pPr eaLnBrk="1" hangingPunct="1"/>
              <a:t>18</a:t>
            </a:fld>
            <a:endParaRPr lang="en-US" altLang="en-US" sz="1200" b="0"/>
          </a:p>
        </p:txBody>
      </p:sp>
      <p:sp>
        <p:nvSpPr>
          <p:cNvPr id="87043" name="Rectangle 2"/>
          <p:cNvSpPr>
            <a:spLocks noGrp="1" noRot="1" noChangeAspect="1" noChangeArrowheads="1" noTextEdit="1"/>
          </p:cNvSpPr>
          <p:nvPr>
            <p:ph type="sldImg"/>
          </p:nvPr>
        </p:nvSpPr>
        <p:spPr>
          <a:xfrm>
            <a:off x="3438525" y="2390775"/>
            <a:ext cx="0" cy="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202630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1FA59264-F80C-41B8-BB67-FD56966082A1}" type="slidenum">
              <a:rPr lang="en-US" altLang="en-US" sz="1200" b="0"/>
              <a:pPr eaLnBrk="1" hangingPunct="1"/>
              <a:t>19</a:t>
            </a:fld>
            <a:endParaRPr lang="en-US" altLang="en-US" sz="1200" b="0"/>
          </a:p>
        </p:txBody>
      </p:sp>
      <p:sp>
        <p:nvSpPr>
          <p:cNvPr id="88067" name="Rectangle 2"/>
          <p:cNvSpPr>
            <a:spLocks noGrp="1" noRot="1" noChangeAspect="1" noChangeArrowheads="1" noTextEdit="1"/>
          </p:cNvSpPr>
          <p:nvPr>
            <p:ph type="sldImg"/>
          </p:nvPr>
        </p:nvSpPr>
        <p:spPr>
          <a:xfrm>
            <a:off x="3438525" y="2390775"/>
            <a:ext cx="0" cy="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140325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D5EBA6C3-F959-4D14-8317-4BC44934F4B7}" type="slidenum">
              <a:rPr lang="en-US" altLang="en-US" sz="1200" b="0"/>
              <a:pPr eaLnBrk="1" hangingPunct="1"/>
              <a:t>20</a:t>
            </a:fld>
            <a:endParaRPr lang="en-US" altLang="en-US" sz="1200" b="0"/>
          </a:p>
        </p:txBody>
      </p:sp>
      <p:sp>
        <p:nvSpPr>
          <p:cNvPr id="89091" name="Rectangle 2"/>
          <p:cNvSpPr>
            <a:spLocks noGrp="1" noRot="1" noChangeAspect="1" noChangeArrowheads="1" noTextEdit="1"/>
          </p:cNvSpPr>
          <p:nvPr>
            <p:ph type="sldImg"/>
          </p:nvPr>
        </p:nvSpPr>
        <p:spPr>
          <a:xfrm>
            <a:off x="3438525" y="2390775"/>
            <a:ext cx="0" cy="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4114922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1055D59A-1755-4292-99FC-AA4F51ABB0C7}" type="slidenum">
              <a:rPr lang="en-US" altLang="en-US" sz="1200" b="0"/>
              <a:pPr eaLnBrk="1" hangingPunct="1"/>
              <a:t>21</a:t>
            </a:fld>
            <a:endParaRPr lang="en-US" altLang="en-US" sz="1200" b="0"/>
          </a:p>
        </p:txBody>
      </p:sp>
      <p:sp>
        <p:nvSpPr>
          <p:cNvPr id="90115" name="Rectangle 2"/>
          <p:cNvSpPr>
            <a:spLocks noGrp="1" noRot="1" noChangeAspect="1" noChangeArrowheads="1" noTextEdit="1"/>
          </p:cNvSpPr>
          <p:nvPr>
            <p:ph type="sldImg"/>
          </p:nvPr>
        </p:nvSpPr>
        <p:spPr>
          <a:xfrm>
            <a:off x="3438525" y="2390775"/>
            <a:ext cx="0" cy="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375365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FBB4A5E1-DD93-495E-B06F-1F47E37713A7}" type="slidenum">
              <a:rPr lang="en-US" altLang="en-US" sz="1200" b="0"/>
              <a:pPr eaLnBrk="1" hangingPunct="1"/>
              <a:t>22</a:t>
            </a:fld>
            <a:endParaRPr lang="en-US" altLang="en-US" sz="1200" b="0"/>
          </a:p>
        </p:txBody>
      </p:sp>
      <p:sp>
        <p:nvSpPr>
          <p:cNvPr id="91139" name="Rectangle 2"/>
          <p:cNvSpPr>
            <a:spLocks noGrp="1" noRot="1" noChangeAspect="1" noChangeArrowheads="1" noTextEdit="1"/>
          </p:cNvSpPr>
          <p:nvPr>
            <p:ph type="sldImg"/>
          </p:nvPr>
        </p:nvSpPr>
        <p:spPr>
          <a:xfrm>
            <a:off x="3438525" y="2390775"/>
            <a:ext cx="0" cy="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55194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EA4FBA40-9ABD-499E-83D4-28DF15EE0D42}" type="slidenum">
              <a:rPr lang="en-US" altLang="en-US" sz="1200" b="0"/>
              <a:pPr eaLnBrk="1" hangingPunct="1"/>
              <a:t>23</a:t>
            </a:fld>
            <a:endParaRPr lang="en-US" altLang="en-US" sz="1200" b="0"/>
          </a:p>
        </p:txBody>
      </p:sp>
      <p:sp>
        <p:nvSpPr>
          <p:cNvPr id="92163" name="Rectangle 2"/>
          <p:cNvSpPr>
            <a:spLocks noGrp="1" noRot="1" noChangeAspect="1" noChangeArrowheads="1" noTextEdit="1"/>
          </p:cNvSpPr>
          <p:nvPr>
            <p:ph type="sldImg"/>
          </p:nvPr>
        </p:nvSpPr>
        <p:spPr>
          <a:xfrm>
            <a:off x="3438525" y="2390775"/>
            <a:ext cx="0" cy="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304726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9C6BDA47-0A5D-49E6-8DCB-84D177043106}" type="slidenum">
              <a:rPr lang="en-US" altLang="en-US" sz="1200" b="0"/>
              <a:pPr eaLnBrk="1" hangingPunct="1"/>
              <a:t>6</a:t>
            </a:fld>
            <a:endParaRPr lang="en-US" altLang="en-US" sz="1200" b="0"/>
          </a:p>
        </p:txBody>
      </p:sp>
      <p:sp>
        <p:nvSpPr>
          <p:cNvPr id="73731" name="Rectangle 2"/>
          <p:cNvSpPr>
            <a:spLocks noGrp="1" noRot="1" noChangeAspect="1" noChangeArrowheads="1" noTextEdit="1"/>
          </p:cNvSpPr>
          <p:nvPr>
            <p:ph type="sldImg"/>
          </p:nvPr>
        </p:nvSpPr>
        <p:spPr>
          <a:xfrm>
            <a:off x="3438525" y="2390775"/>
            <a:ext cx="0" cy="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161492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26D04AF-4FB5-4ABE-A31C-08725108E76F}" type="slidenum">
              <a:rPr lang="en-US" altLang="en-US" sz="1200"/>
              <a:pPr algn="r"/>
              <a:t>24</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4030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22F97A93-8160-42FA-AA30-530BFF46ECC4}" type="slidenum">
              <a:rPr lang="en-US" altLang="en-US" sz="1200" b="0"/>
              <a:pPr eaLnBrk="1" hangingPunct="1"/>
              <a:t>7</a:t>
            </a:fld>
            <a:endParaRPr lang="en-US" altLang="en-US" sz="1200" b="0"/>
          </a:p>
        </p:txBody>
      </p:sp>
      <p:sp>
        <p:nvSpPr>
          <p:cNvPr id="74755" name="Rectangle 2"/>
          <p:cNvSpPr>
            <a:spLocks noGrp="1" noRot="1" noChangeAspect="1" noChangeArrowheads="1" noTextEdit="1"/>
          </p:cNvSpPr>
          <p:nvPr>
            <p:ph type="sldImg"/>
          </p:nvPr>
        </p:nvSpPr>
        <p:spPr>
          <a:xfrm>
            <a:off x="3438525" y="2390775"/>
            <a:ext cx="0" cy="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301885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1474C039-8AB4-4287-87FD-55CA3E2AD970}" type="slidenum">
              <a:rPr lang="en-US" altLang="en-US" sz="1200" b="0"/>
              <a:pPr eaLnBrk="1" hangingPunct="1"/>
              <a:t>8</a:t>
            </a:fld>
            <a:endParaRPr lang="en-US" altLang="en-US" sz="1200" b="0"/>
          </a:p>
        </p:txBody>
      </p:sp>
      <p:sp>
        <p:nvSpPr>
          <p:cNvPr id="75779" name="Rectangle 2"/>
          <p:cNvSpPr>
            <a:spLocks noGrp="1" noRot="1" noChangeAspect="1" noChangeArrowheads="1" noTextEdit="1"/>
          </p:cNvSpPr>
          <p:nvPr>
            <p:ph type="sldImg"/>
          </p:nvPr>
        </p:nvSpPr>
        <p:spPr>
          <a:xfrm>
            <a:off x="3438525" y="2390775"/>
            <a:ext cx="0" cy="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257913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CF24768B-27F1-4D2C-A75E-371ECF8E05C0}" type="slidenum">
              <a:rPr lang="en-US" altLang="en-US" sz="1200" b="0"/>
              <a:pPr eaLnBrk="1" hangingPunct="1"/>
              <a:t>9</a:t>
            </a:fld>
            <a:endParaRPr lang="en-US" altLang="en-US" sz="1200" b="0"/>
          </a:p>
        </p:txBody>
      </p:sp>
      <p:sp>
        <p:nvSpPr>
          <p:cNvPr id="76803" name="Rectangle 2"/>
          <p:cNvSpPr>
            <a:spLocks noGrp="1" noRot="1" noChangeAspect="1" noChangeArrowheads="1" noTextEdit="1"/>
          </p:cNvSpPr>
          <p:nvPr>
            <p:ph type="sldImg"/>
          </p:nvPr>
        </p:nvSpPr>
        <p:spPr>
          <a:xfrm>
            <a:off x="3438525" y="2390775"/>
            <a:ext cx="0" cy="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178179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A09C8A9B-9BEF-4119-A0ED-98B2D364BCB0}" type="slidenum">
              <a:rPr lang="en-US" altLang="en-US" sz="1200" b="0"/>
              <a:pPr eaLnBrk="1" hangingPunct="1"/>
              <a:t>10</a:t>
            </a:fld>
            <a:endParaRPr lang="en-US" altLang="en-US" sz="1200" b="0"/>
          </a:p>
        </p:txBody>
      </p:sp>
      <p:sp>
        <p:nvSpPr>
          <p:cNvPr id="77827" name="Rectangle 2"/>
          <p:cNvSpPr>
            <a:spLocks noGrp="1" noRot="1" noChangeAspect="1" noChangeArrowheads="1" noTextEdit="1"/>
          </p:cNvSpPr>
          <p:nvPr>
            <p:ph type="sldImg"/>
          </p:nvPr>
        </p:nvSpPr>
        <p:spPr>
          <a:xfrm>
            <a:off x="3438525" y="2390775"/>
            <a:ext cx="0" cy="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4197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48A5EEC8-E4FE-4EF8-8938-631665664504}" type="slidenum">
              <a:rPr lang="en-US" altLang="en-US" sz="1200" b="0"/>
              <a:pPr eaLnBrk="1" hangingPunct="1"/>
              <a:t>11</a:t>
            </a:fld>
            <a:endParaRPr lang="en-US" altLang="en-US" sz="1200" b="0"/>
          </a:p>
        </p:txBody>
      </p:sp>
      <p:sp>
        <p:nvSpPr>
          <p:cNvPr id="78851" name="Rectangle 2"/>
          <p:cNvSpPr>
            <a:spLocks noGrp="1" noRot="1" noChangeAspect="1" noChangeArrowheads="1" noTextEdit="1"/>
          </p:cNvSpPr>
          <p:nvPr>
            <p:ph type="sldImg"/>
          </p:nvPr>
        </p:nvSpPr>
        <p:spPr>
          <a:xfrm>
            <a:off x="3438525" y="2390775"/>
            <a:ext cx="0" cy="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295061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451B1F16-5E3E-4E07-8361-87DEDC138749}" type="slidenum">
              <a:rPr lang="en-US" altLang="en-US" sz="1200" b="0"/>
              <a:pPr eaLnBrk="1" hangingPunct="1"/>
              <a:t>12</a:t>
            </a:fld>
            <a:endParaRPr lang="en-US" altLang="en-US" sz="1200" b="0"/>
          </a:p>
        </p:txBody>
      </p:sp>
      <p:sp>
        <p:nvSpPr>
          <p:cNvPr id="79875" name="Rectangle 2"/>
          <p:cNvSpPr>
            <a:spLocks noGrp="1" noRot="1" noChangeAspect="1" noChangeArrowheads="1" noTextEdit="1"/>
          </p:cNvSpPr>
          <p:nvPr>
            <p:ph type="sldImg"/>
          </p:nvPr>
        </p:nvSpPr>
        <p:spPr>
          <a:xfrm>
            <a:off x="3438525" y="2390775"/>
            <a:ext cx="0" cy="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313101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1">
                <a:solidFill>
                  <a:schemeClr val="tx1"/>
                </a:solidFill>
                <a:latin typeface="Times New Roman" panose="02020603050405020304" pitchFamily="18" charset="0"/>
              </a:defRPr>
            </a:lvl1pPr>
            <a:lvl2pPr marL="742950" indent="-285750" defTabSz="928688" eaLnBrk="0" hangingPunct="0">
              <a:defRPr sz="2400" b="1">
                <a:solidFill>
                  <a:schemeClr val="tx1"/>
                </a:solidFill>
                <a:latin typeface="Times New Roman" panose="02020603050405020304" pitchFamily="18" charset="0"/>
              </a:defRPr>
            </a:lvl2pPr>
            <a:lvl3pPr marL="1143000" indent="-228600" defTabSz="928688" eaLnBrk="0" hangingPunct="0">
              <a:defRPr sz="2400" b="1">
                <a:solidFill>
                  <a:schemeClr val="tx1"/>
                </a:solidFill>
                <a:latin typeface="Times New Roman" panose="02020603050405020304" pitchFamily="18" charset="0"/>
              </a:defRPr>
            </a:lvl3pPr>
            <a:lvl4pPr marL="1600200" indent="-228600" defTabSz="928688" eaLnBrk="0" hangingPunct="0">
              <a:defRPr sz="2400" b="1">
                <a:solidFill>
                  <a:schemeClr val="tx1"/>
                </a:solidFill>
                <a:latin typeface="Times New Roman" panose="02020603050405020304" pitchFamily="18" charset="0"/>
              </a:defRPr>
            </a:lvl4pPr>
            <a:lvl5pPr marL="2057400" indent="-228600" defTabSz="928688" eaLnBrk="0" hangingPunct="0">
              <a:defRPr sz="2400" b="1">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43DFE21F-988C-467F-9C72-8D53FAE8325E}" type="slidenum">
              <a:rPr lang="en-US" altLang="en-US" sz="1200" b="0"/>
              <a:pPr eaLnBrk="1" hangingPunct="1"/>
              <a:t>13</a:t>
            </a:fld>
            <a:endParaRPr lang="en-US" altLang="en-US" sz="1200" b="0"/>
          </a:p>
        </p:txBody>
      </p:sp>
      <p:sp>
        <p:nvSpPr>
          <p:cNvPr id="80899" name="Rectangle 2"/>
          <p:cNvSpPr>
            <a:spLocks noGrp="1" noRot="1" noChangeAspect="1" noChangeArrowheads="1" noTextEdit="1"/>
          </p:cNvSpPr>
          <p:nvPr>
            <p:ph type="sldImg"/>
          </p:nvPr>
        </p:nvSpPr>
        <p:spPr>
          <a:xfrm>
            <a:off x="3438525" y="2390775"/>
            <a:ext cx="0" cy="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0" tIns="45639" rIns="91280" bIns="45639"/>
          <a:lstStyle/>
          <a:p>
            <a:pPr eaLnBrk="1" hangingPunct="1"/>
            <a:endParaRPr lang="en-US" altLang="en-US"/>
          </a:p>
        </p:txBody>
      </p:sp>
    </p:spTree>
    <p:extLst>
      <p:ext uri="{BB962C8B-B14F-4D97-AF65-F5344CB8AC3E}">
        <p14:creationId xmlns:p14="http://schemas.microsoft.com/office/powerpoint/2010/main" val="299820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81200" y="533401"/>
            <a:ext cx="8305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000" b="1" dirty="0"/>
          </a:p>
          <a:p>
            <a:pPr algn="ctr" eaLnBrk="1" hangingPunct="1">
              <a:spcBef>
                <a:spcPct val="50000"/>
              </a:spcBef>
            </a:pPr>
            <a:endParaRPr lang="en-US" altLang="en-US" sz="3600" b="1" dirty="0"/>
          </a:p>
          <a:p>
            <a:pPr algn="ctr" eaLnBrk="1" hangingPunct="1">
              <a:spcBef>
                <a:spcPct val="50000"/>
              </a:spcBef>
            </a:pPr>
            <a:endParaRPr lang="en-US" altLang="en-US" sz="3600" dirty="0">
              <a:solidFill>
                <a:schemeClr val="tx1">
                  <a:lumMod val="50000"/>
                  <a:lumOff val="50000"/>
                </a:schemeClr>
              </a:solidFill>
            </a:endParaRPr>
          </a:p>
        </p:txBody>
      </p:sp>
      <p:sp>
        <p:nvSpPr>
          <p:cNvPr id="3" name="Title 1">
            <a:extLst>
              <a:ext uri="{FF2B5EF4-FFF2-40B4-BE49-F238E27FC236}">
                <a16:creationId xmlns:a16="http://schemas.microsoft.com/office/drawing/2014/main" id="{DCDB5AB2-1BBB-40B0-8E1B-77B5FF0F3242}"/>
              </a:ext>
            </a:extLst>
          </p:cNvPr>
          <p:cNvSpPr txBox="1">
            <a:spLocks/>
          </p:cNvSpPr>
          <p:nvPr/>
        </p:nvSpPr>
        <p:spPr>
          <a:xfrm>
            <a:off x="-1439790" y="2108200"/>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Lesson 3</a:t>
            </a:r>
          </a:p>
        </p:txBody>
      </p:sp>
    </p:spTree>
    <p:extLst>
      <p:ext uri="{BB962C8B-B14F-4D97-AF65-F5344CB8AC3E}">
        <p14:creationId xmlns:p14="http://schemas.microsoft.com/office/powerpoint/2010/main" val="83139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35F98923-2A0A-42DE-8244-C58748F960F9}" type="slidenum">
              <a:rPr lang="en-US" altLang="en-US" sz="1400" b="0"/>
              <a:pPr eaLnBrk="1" hangingPunct="1"/>
              <a:t>10</a:t>
            </a:fld>
            <a:endParaRPr lang="en-US" altLang="en-US" sz="1400" b="0"/>
          </a:p>
        </p:txBody>
      </p:sp>
      <p:sp>
        <p:nvSpPr>
          <p:cNvPr id="18435"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Basics</a:t>
            </a:r>
          </a:p>
        </p:txBody>
      </p:sp>
      <p:sp>
        <p:nvSpPr>
          <p:cNvPr id="18436" name="Rectangle 3"/>
          <p:cNvSpPr>
            <a:spLocks noGrp="1" noChangeArrowheads="1"/>
          </p:cNvSpPr>
          <p:nvPr>
            <p:ph type="body" idx="1"/>
          </p:nvPr>
        </p:nvSpPr>
        <p:spPr>
          <a:xfrm>
            <a:off x="2209800" y="1066800"/>
            <a:ext cx="8001000" cy="5334000"/>
          </a:xfrm>
          <a:noFill/>
        </p:spPr>
        <p:txBody>
          <a:bodyPr/>
          <a:lstStyle/>
          <a:p>
            <a:pPr marL="533400" indent="-533400"/>
            <a:r>
              <a:rPr lang="en-US" altLang="en-US" sz="2400">
                <a:cs typeface="Times New Roman" panose="02020603050405020304" pitchFamily="18" charset="0"/>
              </a:rPr>
              <a:t>Conditional statements in the select clause restrict the selection of rows in the database.</a:t>
            </a:r>
          </a:p>
          <a:p>
            <a:pPr marL="533400" indent="-533400"/>
            <a:r>
              <a:rPr lang="en-US" altLang="en-US" sz="2400">
                <a:cs typeface="Times New Roman" panose="02020603050405020304" pitchFamily="18" charset="0"/>
              </a:rPr>
              <a:t>It can be used in a variety of SQL Statements</a:t>
            </a:r>
            <a:r>
              <a:rPr lang="en-US" altLang="en-US" sz="2400" b="1">
                <a:cs typeface="Times New Roman" panose="02020603050405020304" pitchFamily="18" charset="0"/>
              </a:rPr>
              <a:t> </a:t>
            </a:r>
          </a:p>
          <a:p>
            <a:pPr marL="533400" indent="-533400"/>
            <a:r>
              <a:rPr lang="en-US" altLang="en-US" sz="2400" b="1">
                <a:cs typeface="Times New Roman" panose="02020603050405020304" pitchFamily="18" charset="0"/>
              </a:rPr>
              <a:t>Syntax</a:t>
            </a:r>
            <a:r>
              <a:rPr lang="en-US" altLang="en-US" sz="2400">
                <a:cs typeface="Times New Roman" panose="02020603050405020304" pitchFamily="18" charset="0"/>
              </a:rPr>
              <a:t>: </a:t>
            </a:r>
          </a:p>
          <a:p>
            <a:pPr marL="1023938" lvl="1" indent="-457200"/>
            <a:r>
              <a:rPr lang="en-US" altLang="en-US" sz="2000">
                <a:cs typeface="Times New Roman" panose="02020603050405020304" pitchFamily="18" charset="0"/>
              </a:rPr>
              <a:t>Update table Set (column = value, column = …) [Where condition]</a:t>
            </a:r>
          </a:p>
          <a:p>
            <a:pPr marL="1023938" lvl="1" indent="-457200"/>
            <a:r>
              <a:rPr lang="en-US" altLang="en-US" sz="2000">
                <a:cs typeface="Times New Roman" panose="02020603050405020304" pitchFamily="18" charset="0"/>
              </a:rPr>
              <a:t>Delete From table [Where condition]</a:t>
            </a:r>
          </a:p>
          <a:p>
            <a:pPr marL="1023938" lvl="1" indent="-457200"/>
            <a:r>
              <a:rPr lang="en-US" altLang="en-US" sz="2000">
                <a:cs typeface="Times New Roman" panose="02020603050405020304" pitchFamily="18" charset="0"/>
              </a:rPr>
              <a:t>Select list from table [Where condition]</a:t>
            </a:r>
          </a:p>
          <a:p>
            <a:pPr marL="533400" indent="-533400"/>
            <a:r>
              <a:rPr lang="en-US" altLang="en-US" sz="2400">
                <a:cs typeface="Times New Roman" panose="02020603050405020304" pitchFamily="18" charset="0"/>
              </a:rPr>
              <a:t>Condition is a Boolean expression which evaluates to true or false</a:t>
            </a:r>
          </a:p>
          <a:p>
            <a:pPr marL="533400" indent="-533400"/>
            <a:r>
              <a:rPr lang="en-US" altLang="en-US" sz="2400">
                <a:cs typeface="Times New Roman" panose="02020603050405020304" pitchFamily="18" charset="0"/>
              </a:rPr>
              <a:t>Complex expressions can be generated by using logical operators</a:t>
            </a:r>
          </a:p>
        </p:txBody>
      </p:sp>
    </p:spTree>
    <p:extLst>
      <p:ext uri="{BB962C8B-B14F-4D97-AF65-F5344CB8AC3E}">
        <p14:creationId xmlns:p14="http://schemas.microsoft.com/office/powerpoint/2010/main" val="3543469337"/>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CF20510C-343D-4AB1-919B-16F0F371E1CB}" type="slidenum">
              <a:rPr lang="en-US" altLang="en-US" sz="1400" b="0"/>
              <a:pPr eaLnBrk="1" hangingPunct="1"/>
              <a:t>11</a:t>
            </a:fld>
            <a:endParaRPr lang="en-US" altLang="en-US" sz="1400" b="0"/>
          </a:p>
        </p:txBody>
      </p:sp>
      <p:sp>
        <p:nvSpPr>
          <p:cNvPr id="19459"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Operators</a:t>
            </a:r>
          </a:p>
        </p:txBody>
      </p:sp>
      <p:sp>
        <p:nvSpPr>
          <p:cNvPr id="19460" name="Rectangle 3"/>
          <p:cNvSpPr>
            <a:spLocks noGrp="1" noChangeArrowheads="1"/>
          </p:cNvSpPr>
          <p:nvPr>
            <p:ph type="body" idx="1"/>
          </p:nvPr>
        </p:nvSpPr>
        <p:spPr>
          <a:xfrm>
            <a:off x="2133600" y="1066800"/>
            <a:ext cx="8077200" cy="5334000"/>
          </a:xfrm>
          <a:noFill/>
        </p:spPr>
        <p:txBody>
          <a:bodyPr>
            <a:normAutofit fontScale="92500" lnSpcReduction="10000"/>
          </a:bodyPr>
          <a:lstStyle/>
          <a:p>
            <a:pPr marL="533400" indent="-533400">
              <a:lnSpc>
                <a:spcPct val="90000"/>
              </a:lnSpc>
            </a:pPr>
            <a:r>
              <a:rPr lang="en-US" altLang="en-US" sz="2400">
                <a:latin typeface="Times New Roman" panose="02020603050405020304" pitchFamily="18" charset="0"/>
                <a:cs typeface="Times New Roman" panose="02020603050405020304" pitchFamily="18" charset="0"/>
              </a:rPr>
              <a:t>Arithmetic Operators used in the where clause</a:t>
            </a:r>
          </a:p>
          <a:p>
            <a:pPr marL="1023938" lvl="1" indent="-457200">
              <a:lnSpc>
                <a:spcPct val="90000"/>
              </a:lnSpc>
            </a:pPr>
            <a:r>
              <a:rPr lang="en-US" altLang="en-US" sz="2000" b="1">
                <a:cs typeface="Times New Roman" panose="02020603050405020304" pitchFamily="18" charset="0"/>
              </a:rPr>
              <a:t>	</a:t>
            </a:r>
            <a:r>
              <a:rPr lang="en-US" altLang="en-US" sz="2000">
                <a:cs typeface="Times New Roman" panose="02020603050405020304" pitchFamily="18" charset="0"/>
              </a:rPr>
              <a:t>=		equal</a:t>
            </a:r>
          </a:p>
          <a:p>
            <a:pPr marL="1023938" lvl="1" indent="-457200">
              <a:lnSpc>
                <a:spcPct val="90000"/>
              </a:lnSpc>
            </a:pPr>
            <a:r>
              <a:rPr lang="en-US" altLang="en-US" sz="2000">
                <a:cs typeface="Times New Roman" panose="02020603050405020304" pitchFamily="18" charset="0"/>
              </a:rPr>
              <a:t>	&lt;&gt;, !=		not equal	</a:t>
            </a:r>
          </a:p>
          <a:p>
            <a:pPr marL="1023938" lvl="1" indent="-457200">
              <a:lnSpc>
                <a:spcPct val="90000"/>
              </a:lnSpc>
            </a:pPr>
            <a:r>
              <a:rPr lang="en-US" altLang="en-US" sz="2000">
                <a:cs typeface="Times New Roman" panose="02020603050405020304" pitchFamily="18" charset="0"/>
              </a:rPr>
              <a:t>	&gt;		Greater Than</a:t>
            </a:r>
          </a:p>
          <a:p>
            <a:pPr marL="1023938" lvl="1" indent="-457200">
              <a:lnSpc>
                <a:spcPct val="90000"/>
              </a:lnSpc>
            </a:pPr>
            <a:r>
              <a:rPr lang="en-US" altLang="en-US" sz="2000">
                <a:cs typeface="Times New Roman" panose="02020603050405020304" pitchFamily="18" charset="0"/>
              </a:rPr>
              <a:t>	&lt;		Less Than	</a:t>
            </a:r>
          </a:p>
          <a:p>
            <a:pPr marL="1023938" lvl="1" indent="-457200">
              <a:lnSpc>
                <a:spcPct val="90000"/>
              </a:lnSpc>
            </a:pPr>
            <a:r>
              <a:rPr lang="en-US" altLang="en-US" sz="2000">
                <a:cs typeface="Times New Roman" panose="02020603050405020304" pitchFamily="18" charset="0"/>
              </a:rPr>
              <a:t>	&gt;=		Greater than or equal to</a:t>
            </a:r>
          </a:p>
          <a:p>
            <a:pPr marL="1023938" lvl="1" indent="-457200">
              <a:lnSpc>
                <a:spcPct val="90000"/>
              </a:lnSpc>
            </a:pPr>
            <a:r>
              <a:rPr lang="en-US" altLang="en-US" sz="2000">
                <a:cs typeface="Times New Roman" panose="02020603050405020304" pitchFamily="18" charset="0"/>
              </a:rPr>
              <a:t>	&lt;=		Less than or equal to</a:t>
            </a:r>
          </a:p>
          <a:p>
            <a:pPr marL="533400" indent="-533400">
              <a:lnSpc>
                <a:spcPct val="90000"/>
              </a:lnSpc>
            </a:pPr>
            <a:r>
              <a:rPr lang="en-US" altLang="en-US" sz="2400">
                <a:latin typeface="Times New Roman" panose="02020603050405020304" pitchFamily="18" charset="0"/>
                <a:cs typeface="Times New Roman" panose="02020603050405020304" pitchFamily="18" charset="0"/>
              </a:rPr>
              <a:t>Logical operators</a:t>
            </a:r>
          </a:p>
          <a:p>
            <a:pPr marL="1023938" lvl="1" indent="-457200">
              <a:lnSpc>
                <a:spcPct val="90000"/>
              </a:lnSpc>
            </a:pPr>
            <a:r>
              <a:rPr lang="en-US" altLang="en-US" sz="2000">
                <a:cs typeface="Times New Roman" panose="02020603050405020304" pitchFamily="18" charset="0"/>
              </a:rPr>
              <a:t>AND</a:t>
            </a:r>
          </a:p>
          <a:p>
            <a:pPr marL="1023938" lvl="1" indent="-457200">
              <a:lnSpc>
                <a:spcPct val="90000"/>
              </a:lnSpc>
            </a:pPr>
            <a:r>
              <a:rPr lang="en-US" altLang="en-US" sz="2000">
                <a:cs typeface="Times New Roman" panose="02020603050405020304" pitchFamily="18" charset="0"/>
              </a:rPr>
              <a:t>OR</a:t>
            </a:r>
          </a:p>
          <a:p>
            <a:pPr marL="1023938" lvl="1" indent="-457200">
              <a:lnSpc>
                <a:spcPct val="90000"/>
              </a:lnSpc>
            </a:pPr>
            <a:r>
              <a:rPr lang="en-US" altLang="en-US" sz="2000">
                <a:cs typeface="Times New Roman" panose="02020603050405020304" pitchFamily="18" charset="0"/>
              </a:rPr>
              <a:t>NOT </a:t>
            </a:r>
          </a:p>
          <a:p>
            <a:pPr marL="533400" indent="-533400">
              <a:lnSpc>
                <a:spcPct val="90000"/>
              </a:lnSpc>
            </a:pPr>
            <a:r>
              <a:rPr lang="en-US" altLang="en-US" sz="2400">
                <a:cs typeface="Times New Roman" panose="02020603050405020304" pitchFamily="18" charset="0"/>
              </a:rPr>
              <a:t>For numeric operator comparison you should not use quotes around the number</a:t>
            </a:r>
          </a:p>
          <a:p>
            <a:pPr marL="533400" indent="-533400">
              <a:lnSpc>
                <a:spcPct val="90000"/>
              </a:lnSpc>
            </a:pPr>
            <a:r>
              <a:rPr lang="en-US" altLang="en-US" sz="2400">
                <a:cs typeface="Times New Roman" panose="02020603050405020304" pitchFamily="18" charset="0"/>
              </a:rPr>
              <a:t>You should put single quotes around characters and strings</a:t>
            </a:r>
          </a:p>
        </p:txBody>
      </p:sp>
    </p:spTree>
    <p:extLst>
      <p:ext uri="{BB962C8B-B14F-4D97-AF65-F5344CB8AC3E}">
        <p14:creationId xmlns:p14="http://schemas.microsoft.com/office/powerpoint/2010/main" val="2582241387"/>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64661160-6DF6-450E-91CC-DBBADDDB0CCF}" type="slidenum">
              <a:rPr lang="en-US" altLang="en-US" sz="1400" b="0"/>
              <a:pPr eaLnBrk="1" hangingPunct="1"/>
              <a:t>12</a:t>
            </a:fld>
            <a:endParaRPr lang="en-US" altLang="en-US" sz="1400" b="0"/>
          </a:p>
        </p:txBody>
      </p:sp>
      <p:sp>
        <p:nvSpPr>
          <p:cNvPr id="20483"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Null  Values</a:t>
            </a:r>
          </a:p>
        </p:txBody>
      </p:sp>
      <p:sp>
        <p:nvSpPr>
          <p:cNvPr id="20484" name="Rectangle 3"/>
          <p:cNvSpPr>
            <a:spLocks noGrp="1" noChangeArrowheads="1"/>
          </p:cNvSpPr>
          <p:nvPr>
            <p:ph type="body" idx="1"/>
          </p:nvPr>
        </p:nvSpPr>
        <p:spPr>
          <a:xfrm>
            <a:off x="2209800" y="1066800"/>
            <a:ext cx="8001000" cy="5334000"/>
          </a:xfrm>
          <a:noFill/>
        </p:spPr>
        <p:txBody>
          <a:bodyPr>
            <a:normAutofit lnSpcReduction="10000"/>
          </a:bodyPr>
          <a:lstStyle/>
          <a:p>
            <a:pPr marL="533400" indent="-533400"/>
            <a:r>
              <a:rPr lang="en-US" altLang="en-US" sz="2400">
                <a:cs typeface="Times New Roman" panose="02020603050405020304" pitchFamily="18" charset="0"/>
              </a:rPr>
              <a:t>Null values are unknown so the regular operators can not be used for comparison</a:t>
            </a:r>
          </a:p>
          <a:p>
            <a:pPr marL="1023938" lvl="1" indent="-457200"/>
            <a:r>
              <a:rPr lang="en-US" altLang="en-US" sz="2000">
                <a:cs typeface="Times New Roman" panose="02020603050405020304" pitchFamily="18" charset="0"/>
              </a:rPr>
              <a:t>IS NULL is used to check if the field contains a null value or not.</a:t>
            </a:r>
          </a:p>
          <a:p>
            <a:pPr marL="1023938" lvl="1" indent="-457200"/>
            <a:r>
              <a:rPr lang="en-US" altLang="en-US" sz="2000">
                <a:cs typeface="Times New Roman" panose="02020603050405020304" pitchFamily="18" charset="0"/>
              </a:rPr>
              <a:t>IS NOT NULL is used to see if a field is not null</a:t>
            </a:r>
          </a:p>
          <a:p>
            <a:pPr marL="533400" indent="-533400"/>
            <a:r>
              <a:rPr lang="en-US" altLang="en-US" sz="2400">
                <a:cs typeface="Times New Roman" panose="02020603050405020304" pitchFamily="18" charset="0"/>
              </a:rPr>
              <a:t>Example</a:t>
            </a:r>
          </a:p>
          <a:p>
            <a:pPr marL="1023938" lvl="1" indent="-457200">
              <a:buNone/>
            </a:pPr>
            <a:r>
              <a:rPr lang="en-US" altLang="en-US" sz="2000">
                <a:cs typeface="Times New Roman" panose="02020603050405020304" pitchFamily="18" charset="0"/>
              </a:rPr>
              <a:t>Select movie_title</a:t>
            </a:r>
          </a:p>
          <a:p>
            <a:pPr marL="1023938" lvl="1" indent="-457200">
              <a:buNone/>
            </a:pPr>
            <a:r>
              <a:rPr lang="en-US" altLang="en-US" sz="2000">
                <a:cs typeface="Times New Roman" panose="02020603050405020304" pitchFamily="18" charset="0"/>
              </a:rPr>
              <a:t>From movies</a:t>
            </a:r>
          </a:p>
          <a:p>
            <a:pPr marL="1023938" lvl="1" indent="-457200">
              <a:buNone/>
            </a:pPr>
            <a:r>
              <a:rPr lang="en-US" altLang="en-US" sz="2000">
                <a:cs typeface="Times New Roman" panose="02020603050405020304" pitchFamily="18" charset="0"/>
              </a:rPr>
              <a:t>Where gross is null</a:t>
            </a:r>
          </a:p>
          <a:p>
            <a:pPr marL="533400" indent="-533400"/>
            <a:endParaRPr lang="en-US" altLang="en-US" sz="2400">
              <a:cs typeface="Times New Roman" panose="02020603050405020304" pitchFamily="18" charset="0"/>
            </a:endParaRPr>
          </a:p>
          <a:p>
            <a:pPr marL="1023938" lvl="1" indent="-457200">
              <a:buNone/>
            </a:pPr>
            <a:r>
              <a:rPr lang="en-US" altLang="en-US" sz="2000">
                <a:cs typeface="Times New Roman" panose="02020603050405020304" pitchFamily="18" charset="0"/>
              </a:rPr>
              <a:t>Select movie_title</a:t>
            </a:r>
          </a:p>
          <a:p>
            <a:pPr marL="1023938" lvl="1" indent="-457200">
              <a:buNone/>
            </a:pPr>
            <a:r>
              <a:rPr lang="en-US" altLang="en-US" sz="2000">
                <a:cs typeface="Times New Roman" panose="02020603050405020304" pitchFamily="18" charset="0"/>
              </a:rPr>
              <a:t>From movies</a:t>
            </a:r>
          </a:p>
          <a:p>
            <a:pPr marL="1023938" lvl="1" indent="-457200">
              <a:buNone/>
            </a:pPr>
            <a:r>
              <a:rPr lang="en-US" altLang="en-US" sz="2000">
                <a:cs typeface="Times New Roman" panose="02020603050405020304" pitchFamily="18" charset="0"/>
              </a:rPr>
              <a:t>Where gross is not null</a:t>
            </a:r>
          </a:p>
          <a:p>
            <a:pPr marL="533400" indent="-533400"/>
            <a:endParaRPr lang="en-US" altLang="en-US" sz="2400">
              <a:cs typeface="Times New Roman" panose="02020603050405020304" pitchFamily="18" charset="0"/>
            </a:endParaRPr>
          </a:p>
        </p:txBody>
      </p:sp>
    </p:spTree>
    <p:extLst>
      <p:ext uri="{BB962C8B-B14F-4D97-AF65-F5344CB8AC3E}">
        <p14:creationId xmlns:p14="http://schemas.microsoft.com/office/powerpoint/2010/main" val="1900520976"/>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BC1B2CFD-9743-44A1-BD10-F7DDC799D254}" type="slidenum">
              <a:rPr lang="en-US" altLang="en-US" sz="1400" b="0"/>
              <a:pPr eaLnBrk="1" hangingPunct="1"/>
              <a:t>13</a:t>
            </a:fld>
            <a:endParaRPr lang="en-US" altLang="en-US" sz="1400" b="0"/>
          </a:p>
        </p:txBody>
      </p:sp>
      <p:sp>
        <p:nvSpPr>
          <p:cNvPr id="21507"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Examples</a:t>
            </a:r>
          </a:p>
        </p:txBody>
      </p:sp>
      <p:sp>
        <p:nvSpPr>
          <p:cNvPr id="21508" name="Rectangle 3"/>
          <p:cNvSpPr>
            <a:spLocks noGrp="1" noChangeArrowheads="1"/>
          </p:cNvSpPr>
          <p:nvPr>
            <p:ph type="body" idx="1"/>
          </p:nvPr>
        </p:nvSpPr>
        <p:spPr>
          <a:xfrm>
            <a:off x="2209800" y="1066800"/>
            <a:ext cx="8001000" cy="5334000"/>
          </a:xfrm>
          <a:noFill/>
        </p:spPr>
        <p:txBody>
          <a:bodyPr>
            <a:normAutofit fontScale="85000" lnSpcReduction="20000"/>
          </a:bodyPr>
          <a:lstStyle/>
          <a:p>
            <a:pPr marL="533400" indent="-533400">
              <a:lnSpc>
                <a:spcPct val="90000"/>
              </a:lnSpc>
            </a:pPr>
            <a:r>
              <a:rPr lang="en-US" altLang="en-US" sz="2000" b="1" dirty="0">
                <a:cs typeface="Times New Roman" panose="02020603050405020304" pitchFamily="18" charset="0"/>
              </a:rPr>
              <a:t>Example</a:t>
            </a:r>
            <a:r>
              <a:rPr lang="en-US" altLang="en-US" sz="2000" dirty="0">
                <a:cs typeface="Times New Roman" panose="02020603050405020304" pitchFamily="18" charset="0"/>
              </a:rPr>
              <a:t>: </a:t>
            </a:r>
          </a:p>
          <a:p>
            <a:pPr marL="1290638" lvl="2" indent="-381000">
              <a:lnSpc>
                <a:spcPct val="90000"/>
              </a:lnSpc>
              <a:buNone/>
            </a:pPr>
            <a:r>
              <a:rPr lang="en-US" altLang="en-US" sz="1600" dirty="0">
                <a:cs typeface="Times New Roman" panose="02020603050405020304" pitchFamily="18" charset="0"/>
              </a:rPr>
              <a:t>Select </a:t>
            </a:r>
            <a:r>
              <a:rPr lang="en-US" altLang="en-US" sz="1600" dirty="0" err="1">
                <a:cs typeface="Times New Roman" panose="02020603050405020304" pitchFamily="18" charset="0"/>
              </a:rPr>
              <a:t>movie_title</a:t>
            </a:r>
            <a:r>
              <a:rPr lang="en-US" altLang="en-US" sz="1600" dirty="0">
                <a:cs typeface="Times New Roman" panose="02020603050405020304" pitchFamily="18" charset="0"/>
              </a:rPr>
              <a:t>, </a:t>
            </a:r>
            <a:r>
              <a:rPr lang="en-US" altLang="en-US" sz="1600" dirty="0" err="1">
                <a:cs typeface="Times New Roman" panose="02020603050405020304" pitchFamily="18" charset="0"/>
              </a:rPr>
              <a:t>studio_id</a:t>
            </a:r>
            <a:r>
              <a:rPr lang="en-US" altLang="en-US" sz="1600" dirty="0">
                <a:cs typeface="Times New Roman" panose="02020603050405020304" pitchFamily="18" charset="0"/>
              </a:rPr>
              <a:t> , gross</a:t>
            </a:r>
          </a:p>
          <a:p>
            <a:pPr marL="1290638" lvl="2" indent="-381000">
              <a:lnSpc>
                <a:spcPct val="90000"/>
              </a:lnSpc>
              <a:buNone/>
            </a:pPr>
            <a:r>
              <a:rPr lang="en-US" altLang="en-US" sz="1600" dirty="0">
                <a:cs typeface="Times New Roman" panose="02020603050405020304" pitchFamily="18" charset="0"/>
              </a:rPr>
              <a:t>From Movies</a:t>
            </a:r>
          </a:p>
          <a:p>
            <a:pPr marL="1290638" lvl="2" indent="-381000">
              <a:lnSpc>
                <a:spcPct val="90000"/>
              </a:lnSpc>
              <a:buNone/>
            </a:pPr>
            <a:r>
              <a:rPr lang="en-US" altLang="en-US" sz="1600" dirty="0">
                <a:cs typeface="Times New Roman" panose="02020603050405020304" pitchFamily="18" charset="0"/>
              </a:rPr>
              <a:t>Where </a:t>
            </a:r>
            <a:r>
              <a:rPr lang="en-US" altLang="en-US" sz="1600" dirty="0" err="1">
                <a:cs typeface="Times New Roman" panose="02020603050405020304" pitchFamily="18" charset="0"/>
              </a:rPr>
              <a:t>studio_id</a:t>
            </a:r>
            <a:r>
              <a:rPr lang="en-US" altLang="en-US" sz="1600" dirty="0">
                <a:cs typeface="Times New Roman" panose="02020603050405020304" pitchFamily="18" charset="0"/>
              </a:rPr>
              <a:t> = 3 and gross Is Null</a:t>
            </a:r>
          </a:p>
          <a:p>
            <a:pPr marL="533400" indent="-533400">
              <a:lnSpc>
                <a:spcPct val="90000"/>
              </a:lnSpc>
              <a:buNone/>
            </a:pPr>
            <a:r>
              <a:rPr lang="en-US" altLang="en-US" sz="2000" dirty="0">
                <a:cs typeface="Times New Roman" panose="02020603050405020304" pitchFamily="18" charset="0"/>
              </a:rPr>
              <a:t>	Output:</a:t>
            </a:r>
          </a:p>
          <a:p>
            <a:pPr marL="1290638" lvl="2" indent="-381000">
              <a:lnSpc>
                <a:spcPct val="90000"/>
              </a:lnSpc>
              <a:buNone/>
            </a:pPr>
            <a:r>
              <a:rPr lang="en-US" altLang="en-US" sz="1600" dirty="0" err="1">
                <a:cs typeface="Times New Roman" panose="02020603050405020304" pitchFamily="18" charset="0"/>
              </a:rPr>
              <a:t>Movie_Title</a:t>
            </a:r>
            <a:r>
              <a:rPr lang="en-US" altLang="en-US" sz="1600" dirty="0">
                <a:cs typeface="Times New Roman" panose="02020603050405020304" pitchFamily="18" charset="0"/>
              </a:rPr>
              <a:t>		</a:t>
            </a:r>
            <a:r>
              <a:rPr lang="en-US" altLang="en-US" sz="1600" dirty="0" err="1">
                <a:cs typeface="Times New Roman" panose="02020603050405020304" pitchFamily="18" charset="0"/>
              </a:rPr>
              <a:t>Studio_ID</a:t>
            </a:r>
            <a:r>
              <a:rPr lang="en-US" altLang="en-US" sz="1600" dirty="0">
                <a:cs typeface="Times New Roman" panose="02020603050405020304" pitchFamily="18" charset="0"/>
              </a:rPr>
              <a:t>		GROSS</a:t>
            </a:r>
          </a:p>
          <a:p>
            <a:pPr marL="1290638" lvl="2" indent="-381000">
              <a:lnSpc>
                <a:spcPct val="90000"/>
              </a:lnSpc>
              <a:buNone/>
            </a:pPr>
            <a:r>
              <a:rPr lang="en-US" altLang="en-US" sz="1600" dirty="0">
                <a:cs typeface="Times New Roman" panose="02020603050405020304" pitchFamily="18" charset="0"/>
              </a:rPr>
              <a:t>----------------------------------------------------------------</a:t>
            </a:r>
          </a:p>
          <a:p>
            <a:pPr marL="1290638" lvl="2" indent="-381000">
              <a:lnSpc>
                <a:spcPct val="90000"/>
              </a:lnSpc>
              <a:buNone/>
            </a:pPr>
            <a:r>
              <a:rPr lang="en-US" altLang="en-US" sz="1600" dirty="0">
                <a:cs typeface="Times New Roman" panose="02020603050405020304" pitchFamily="18" charset="0"/>
              </a:rPr>
              <a:t>Bill Durham 		3</a:t>
            </a:r>
          </a:p>
          <a:p>
            <a:pPr marL="533400" indent="-533400">
              <a:lnSpc>
                <a:spcPct val="90000"/>
              </a:lnSpc>
            </a:pPr>
            <a:r>
              <a:rPr lang="en-US" altLang="en-US" sz="2000" b="1" dirty="0">
                <a:cs typeface="Times New Roman" panose="02020603050405020304" pitchFamily="18" charset="0"/>
              </a:rPr>
              <a:t>Example</a:t>
            </a:r>
            <a:r>
              <a:rPr lang="en-US" altLang="en-US" sz="2000" dirty="0">
                <a:cs typeface="Times New Roman" panose="02020603050405020304" pitchFamily="18" charset="0"/>
              </a:rPr>
              <a:t>: </a:t>
            </a:r>
          </a:p>
          <a:p>
            <a:pPr marL="1290638" lvl="2" indent="-381000">
              <a:lnSpc>
                <a:spcPct val="90000"/>
              </a:lnSpc>
              <a:buNone/>
            </a:pPr>
            <a:r>
              <a:rPr lang="en-US" altLang="en-US" sz="1600" dirty="0">
                <a:cs typeface="Times New Roman" panose="02020603050405020304" pitchFamily="18" charset="0"/>
              </a:rPr>
              <a:t>Select </a:t>
            </a:r>
            <a:r>
              <a:rPr lang="en-US" altLang="en-US" sz="1600" dirty="0" err="1">
                <a:cs typeface="Times New Roman" panose="02020603050405020304" pitchFamily="18" charset="0"/>
              </a:rPr>
              <a:t>movie_title</a:t>
            </a:r>
            <a:r>
              <a:rPr lang="en-US" altLang="en-US" sz="1600" dirty="0">
                <a:cs typeface="Times New Roman" panose="02020603050405020304" pitchFamily="18" charset="0"/>
              </a:rPr>
              <a:t>, </a:t>
            </a:r>
            <a:r>
              <a:rPr lang="en-US" altLang="en-US" sz="1600" dirty="0" err="1">
                <a:cs typeface="Times New Roman" panose="02020603050405020304" pitchFamily="18" charset="0"/>
              </a:rPr>
              <a:t>studio_id</a:t>
            </a:r>
            <a:r>
              <a:rPr lang="en-US" altLang="en-US" sz="1600" dirty="0">
                <a:cs typeface="Times New Roman" panose="02020603050405020304" pitchFamily="18" charset="0"/>
              </a:rPr>
              <a:t> , gross</a:t>
            </a:r>
          </a:p>
          <a:p>
            <a:pPr marL="1290638" lvl="2" indent="-381000">
              <a:lnSpc>
                <a:spcPct val="90000"/>
              </a:lnSpc>
              <a:buNone/>
            </a:pPr>
            <a:r>
              <a:rPr lang="en-US" altLang="en-US" sz="1600" dirty="0">
                <a:cs typeface="Times New Roman" panose="02020603050405020304" pitchFamily="18" charset="0"/>
              </a:rPr>
              <a:t>From Movies</a:t>
            </a:r>
          </a:p>
          <a:p>
            <a:pPr marL="1290638" lvl="2" indent="-381000">
              <a:lnSpc>
                <a:spcPct val="90000"/>
              </a:lnSpc>
              <a:buNone/>
            </a:pPr>
            <a:r>
              <a:rPr lang="en-US" altLang="en-US" sz="1600" dirty="0">
                <a:cs typeface="Times New Roman" panose="02020603050405020304" pitchFamily="18" charset="0"/>
              </a:rPr>
              <a:t>Where </a:t>
            </a:r>
            <a:r>
              <a:rPr lang="en-US" altLang="en-US" sz="1600" dirty="0" err="1">
                <a:cs typeface="Times New Roman" panose="02020603050405020304" pitchFamily="18" charset="0"/>
              </a:rPr>
              <a:t>studio_id</a:t>
            </a:r>
            <a:r>
              <a:rPr lang="en-US" altLang="en-US" sz="1600" dirty="0">
                <a:cs typeface="Times New Roman" panose="02020603050405020304" pitchFamily="18" charset="0"/>
              </a:rPr>
              <a:t> = 3 OR gross Is Null</a:t>
            </a:r>
          </a:p>
          <a:p>
            <a:pPr marL="1023938" lvl="1" indent="-457200">
              <a:lnSpc>
                <a:spcPct val="90000"/>
              </a:lnSpc>
              <a:buNone/>
            </a:pPr>
            <a:r>
              <a:rPr lang="en-US" altLang="en-US" sz="1800" dirty="0">
                <a:cs typeface="Times New Roman" panose="02020603050405020304" pitchFamily="18" charset="0"/>
              </a:rPr>
              <a:t> Output</a:t>
            </a:r>
          </a:p>
          <a:p>
            <a:pPr marL="1290638" lvl="2" indent="-381000">
              <a:lnSpc>
                <a:spcPct val="90000"/>
              </a:lnSpc>
              <a:buNone/>
            </a:pPr>
            <a:r>
              <a:rPr lang="en-US" altLang="en-US" sz="1600" dirty="0" err="1">
                <a:cs typeface="Times New Roman" panose="02020603050405020304" pitchFamily="18" charset="0"/>
              </a:rPr>
              <a:t>Movie_Title</a:t>
            </a:r>
            <a:r>
              <a:rPr lang="en-US" altLang="en-US" sz="1600" dirty="0">
                <a:cs typeface="Times New Roman" panose="02020603050405020304" pitchFamily="18" charset="0"/>
              </a:rPr>
              <a:t>		</a:t>
            </a:r>
            <a:r>
              <a:rPr lang="en-US" altLang="en-US" sz="1600" dirty="0" err="1">
                <a:cs typeface="Times New Roman" panose="02020603050405020304" pitchFamily="18" charset="0"/>
              </a:rPr>
              <a:t>Studio_ID</a:t>
            </a:r>
            <a:r>
              <a:rPr lang="en-US" altLang="en-US" sz="1600" dirty="0">
                <a:cs typeface="Times New Roman" panose="02020603050405020304" pitchFamily="18" charset="0"/>
              </a:rPr>
              <a:t>		GROSS</a:t>
            </a:r>
          </a:p>
          <a:p>
            <a:pPr marL="1290638" lvl="2" indent="-381000">
              <a:lnSpc>
                <a:spcPct val="90000"/>
              </a:lnSpc>
              <a:buNone/>
            </a:pPr>
            <a:r>
              <a:rPr lang="en-US" altLang="en-US" sz="1600" dirty="0">
                <a:cs typeface="Times New Roman" panose="02020603050405020304" pitchFamily="18" charset="0"/>
              </a:rPr>
              <a:t>----------------------------------------------------------------</a:t>
            </a:r>
          </a:p>
          <a:p>
            <a:pPr marL="1290638" lvl="2" indent="-381000">
              <a:lnSpc>
                <a:spcPct val="90000"/>
              </a:lnSpc>
              <a:buNone/>
            </a:pPr>
            <a:r>
              <a:rPr lang="en-US" altLang="en-US" sz="1600" dirty="0">
                <a:cs typeface="Times New Roman" panose="02020603050405020304" pitchFamily="18" charset="0"/>
              </a:rPr>
              <a:t>Bill Durham 		3			</a:t>
            </a:r>
          </a:p>
          <a:p>
            <a:pPr marL="1290638" lvl="2" indent="-381000">
              <a:lnSpc>
                <a:spcPct val="90000"/>
              </a:lnSpc>
              <a:buNone/>
            </a:pPr>
            <a:r>
              <a:rPr lang="en-US" altLang="en-US" sz="1600" dirty="0">
                <a:cs typeface="Times New Roman" panose="02020603050405020304" pitchFamily="18" charset="0"/>
              </a:rPr>
              <a:t>Prince Kong		2			</a:t>
            </a:r>
          </a:p>
          <a:p>
            <a:pPr marL="1290638" lvl="2" indent="-381000">
              <a:lnSpc>
                <a:spcPct val="90000"/>
              </a:lnSpc>
              <a:buNone/>
            </a:pPr>
            <a:r>
              <a:rPr lang="en-US" altLang="en-US" sz="1600" dirty="0">
                <a:cs typeface="Times New Roman" panose="02020603050405020304" pitchFamily="18" charset="0"/>
              </a:rPr>
              <a:t>SQL Strikes Back		3		10</a:t>
            </a:r>
          </a:p>
          <a:p>
            <a:pPr marL="1290638" lvl="2" indent="-381000">
              <a:lnSpc>
                <a:spcPct val="90000"/>
              </a:lnSpc>
              <a:buNone/>
            </a:pPr>
            <a:r>
              <a:rPr lang="en-US" altLang="en-US" sz="1600" dirty="0">
                <a:cs typeface="Times New Roman" panose="02020603050405020304" pitchFamily="18" charset="0"/>
              </a:rPr>
              <a:t>The Programmer		</a:t>
            </a:r>
            <a:r>
              <a:rPr lang="en-US" altLang="en-US" sz="1600" dirty="0" smtClean="0">
                <a:cs typeface="Times New Roman" panose="02020603050405020304" pitchFamily="18" charset="0"/>
              </a:rPr>
              <a:t>3	</a:t>
            </a:r>
            <a:r>
              <a:rPr lang="en-US" altLang="en-US" sz="1600" dirty="0">
                <a:cs typeface="Times New Roman" panose="02020603050405020304" pitchFamily="18" charset="0"/>
              </a:rPr>
              <a:t>	25.5</a:t>
            </a:r>
          </a:p>
        </p:txBody>
      </p:sp>
    </p:spTree>
    <p:extLst>
      <p:ext uri="{BB962C8B-B14F-4D97-AF65-F5344CB8AC3E}">
        <p14:creationId xmlns:p14="http://schemas.microsoft.com/office/powerpoint/2010/main" val="111831764"/>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31424AFE-A37B-4E29-A58E-8BC4C736DF2A}" type="slidenum">
              <a:rPr lang="en-US" altLang="en-US" sz="1400" b="0"/>
              <a:pPr eaLnBrk="1" hangingPunct="1"/>
              <a:t>14</a:t>
            </a:fld>
            <a:endParaRPr lang="en-US" altLang="en-US" sz="1400" b="0"/>
          </a:p>
        </p:txBody>
      </p:sp>
      <p:sp>
        <p:nvSpPr>
          <p:cNvPr id="22531"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Examples</a:t>
            </a:r>
          </a:p>
        </p:txBody>
      </p:sp>
      <p:sp>
        <p:nvSpPr>
          <p:cNvPr id="22532" name="Rectangle 3"/>
          <p:cNvSpPr>
            <a:spLocks noGrp="1" noChangeArrowheads="1"/>
          </p:cNvSpPr>
          <p:nvPr>
            <p:ph type="body" idx="1"/>
          </p:nvPr>
        </p:nvSpPr>
        <p:spPr>
          <a:xfrm>
            <a:off x="2209800" y="1066800"/>
            <a:ext cx="8001000" cy="5334000"/>
          </a:xfrm>
          <a:noFill/>
        </p:spPr>
        <p:txBody>
          <a:bodyPr>
            <a:normAutofit fontScale="85000" lnSpcReduction="20000"/>
          </a:bodyPr>
          <a:lstStyle/>
          <a:p>
            <a:pPr marL="533400" indent="-533400">
              <a:lnSpc>
                <a:spcPct val="80000"/>
              </a:lnSpc>
            </a:pPr>
            <a:r>
              <a:rPr lang="en-US" altLang="en-US" sz="2000" b="1">
                <a:cs typeface="Times New Roman" panose="02020603050405020304" pitchFamily="18" charset="0"/>
              </a:rPr>
              <a:t>Example</a:t>
            </a:r>
            <a:r>
              <a:rPr lang="en-US" altLang="en-US" sz="2000">
                <a:cs typeface="Times New Roman" panose="02020603050405020304" pitchFamily="18" charset="0"/>
              </a:rPr>
              <a:t>: </a:t>
            </a:r>
          </a:p>
          <a:p>
            <a:pPr marL="1290638" lvl="2" indent="-381000">
              <a:lnSpc>
                <a:spcPct val="80000"/>
              </a:lnSpc>
              <a:buNone/>
            </a:pPr>
            <a:r>
              <a:rPr lang="en-US" altLang="en-US" sz="1600">
                <a:cs typeface="Times New Roman" panose="02020603050405020304" pitchFamily="18" charset="0"/>
              </a:rPr>
              <a:t>Select movie_title, studio_id , gross</a:t>
            </a:r>
          </a:p>
          <a:p>
            <a:pPr marL="1290638" lvl="2" indent="-381000">
              <a:lnSpc>
                <a:spcPct val="80000"/>
              </a:lnSpc>
              <a:buNone/>
            </a:pPr>
            <a:r>
              <a:rPr lang="en-US" altLang="en-US" sz="1600">
                <a:cs typeface="Times New Roman" panose="02020603050405020304" pitchFamily="18" charset="0"/>
              </a:rPr>
              <a:t>From Movies</a:t>
            </a:r>
          </a:p>
          <a:p>
            <a:pPr marL="1290638" lvl="2" indent="-381000">
              <a:lnSpc>
                <a:spcPct val="80000"/>
              </a:lnSpc>
              <a:buNone/>
            </a:pPr>
            <a:r>
              <a:rPr lang="en-US" altLang="en-US" sz="1600">
                <a:cs typeface="Times New Roman" panose="02020603050405020304" pitchFamily="18" charset="0"/>
              </a:rPr>
              <a:t>Where studio_id = 3 and NOT gross Is Null</a:t>
            </a:r>
          </a:p>
          <a:p>
            <a:pPr marL="1023938" lvl="1" indent="-457200">
              <a:lnSpc>
                <a:spcPct val="80000"/>
              </a:lnSpc>
              <a:buNone/>
            </a:pPr>
            <a:r>
              <a:rPr lang="en-US" altLang="en-US" sz="1800">
                <a:cs typeface="Times New Roman" panose="02020603050405020304" pitchFamily="18" charset="0"/>
              </a:rPr>
              <a:t> Output</a:t>
            </a:r>
          </a:p>
          <a:p>
            <a:pPr marL="1290638" lvl="2" indent="-381000">
              <a:lnSpc>
                <a:spcPct val="80000"/>
              </a:lnSpc>
              <a:buNone/>
            </a:pPr>
            <a:r>
              <a:rPr lang="en-US" altLang="en-US" sz="1600">
                <a:cs typeface="Times New Roman" panose="02020603050405020304" pitchFamily="18" charset="0"/>
              </a:rPr>
              <a:t>Movie_Title		Studio_ID		GROSS</a:t>
            </a:r>
          </a:p>
          <a:p>
            <a:pPr marL="1290638" lvl="2" indent="-381000">
              <a:lnSpc>
                <a:spcPct val="80000"/>
              </a:lnSpc>
              <a:buNone/>
            </a:pPr>
            <a:r>
              <a:rPr lang="en-US" altLang="en-US" sz="1600">
                <a:cs typeface="Times New Roman" panose="02020603050405020304" pitchFamily="18" charset="0"/>
              </a:rPr>
              <a:t>----------------------------------------------------------------</a:t>
            </a:r>
          </a:p>
          <a:p>
            <a:pPr marL="1290638" lvl="2" indent="-381000">
              <a:lnSpc>
                <a:spcPct val="80000"/>
              </a:lnSpc>
              <a:buNone/>
            </a:pPr>
            <a:r>
              <a:rPr lang="en-US" altLang="en-US" sz="1600">
                <a:cs typeface="Times New Roman" panose="02020603050405020304" pitchFamily="18" charset="0"/>
              </a:rPr>
              <a:t>SQL Strikes Back	3			10</a:t>
            </a:r>
          </a:p>
          <a:p>
            <a:pPr marL="1290638" lvl="2" indent="-381000">
              <a:lnSpc>
                <a:spcPct val="80000"/>
              </a:lnSpc>
              <a:buNone/>
            </a:pPr>
            <a:r>
              <a:rPr lang="en-US" altLang="en-US" sz="1600">
                <a:cs typeface="Times New Roman" panose="02020603050405020304" pitchFamily="18" charset="0"/>
              </a:rPr>
              <a:t>The Programmer	3			25.5</a:t>
            </a:r>
          </a:p>
          <a:p>
            <a:pPr marL="533400" indent="-533400">
              <a:lnSpc>
                <a:spcPct val="80000"/>
              </a:lnSpc>
            </a:pPr>
            <a:r>
              <a:rPr lang="en-US" altLang="en-US" sz="2000" b="1">
                <a:cs typeface="Times New Roman" panose="02020603050405020304" pitchFamily="18" charset="0"/>
              </a:rPr>
              <a:t>Example</a:t>
            </a:r>
            <a:r>
              <a:rPr lang="en-US" altLang="en-US" sz="2000">
                <a:cs typeface="Times New Roman" panose="02020603050405020304" pitchFamily="18" charset="0"/>
              </a:rPr>
              <a:t>: </a:t>
            </a:r>
          </a:p>
          <a:p>
            <a:pPr marL="1290638" lvl="2" indent="-381000">
              <a:lnSpc>
                <a:spcPct val="80000"/>
              </a:lnSpc>
              <a:buNone/>
            </a:pPr>
            <a:r>
              <a:rPr lang="en-US" altLang="en-US" sz="1600">
                <a:cs typeface="Times New Roman" panose="02020603050405020304" pitchFamily="18" charset="0"/>
              </a:rPr>
              <a:t>Select movie_title, studio_id, gross</a:t>
            </a:r>
          </a:p>
          <a:p>
            <a:pPr marL="1290638" lvl="2" indent="-381000">
              <a:lnSpc>
                <a:spcPct val="80000"/>
              </a:lnSpc>
              <a:buNone/>
            </a:pPr>
            <a:r>
              <a:rPr lang="en-US" altLang="en-US" sz="1600">
                <a:cs typeface="Times New Roman" panose="02020603050405020304" pitchFamily="18" charset="0"/>
              </a:rPr>
              <a:t>From Movies</a:t>
            </a:r>
          </a:p>
          <a:p>
            <a:pPr marL="1290638" lvl="2" indent="-381000">
              <a:lnSpc>
                <a:spcPct val="80000"/>
              </a:lnSpc>
              <a:buNone/>
            </a:pPr>
            <a:r>
              <a:rPr lang="en-US" altLang="en-US" sz="1600">
                <a:cs typeface="Times New Roman" panose="02020603050405020304" pitchFamily="18" charset="0"/>
              </a:rPr>
              <a:t>Where studio_id = 3 </a:t>
            </a:r>
          </a:p>
          <a:p>
            <a:pPr marL="1290638" lvl="2" indent="-381000">
              <a:lnSpc>
                <a:spcPct val="80000"/>
              </a:lnSpc>
              <a:buNone/>
            </a:pPr>
            <a:r>
              <a:rPr lang="en-US" altLang="en-US" sz="1600">
                <a:cs typeface="Times New Roman" panose="02020603050405020304" pitchFamily="18" charset="0"/>
              </a:rPr>
              <a:t>	or studio_id = 2</a:t>
            </a:r>
          </a:p>
          <a:p>
            <a:pPr marL="1290638" lvl="2" indent="-381000">
              <a:lnSpc>
                <a:spcPct val="80000"/>
              </a:lnSpc>
              <a:buNone/>
            </a:pPr>
            <a:r>
              <a:rPr lang="en-US" altLang="en-US" sz="1600">
                <a:cs typeface="Times New Roman" panose="02020603050405020304" pitchFamily="18" charset="0"/>
              </a:rPr>
              <a:t>	or studio_id = 1</a:t>
            </a:r>
          </a:p>
          <a:p>
            <a:pPr marL="533400" indent="-533400">
              <a:lnSpc>
                <a:spcPct val="80000"/>
              </a:lnSpc>
            </a:pPr>
            <a:r>
              <a:rPr lang="en-US" altLang="en-US" sz="2000">
                <a:cs typeface="Times New Roman" panose="02020603050405020304" pitchFamily="18" charset="0"/>
              </a:rPr>
              <a:t> Output</a:t>
            </a:r>
          </a:p>
          <a:p>
            <a:pPr marL="1290638" lvl="2" indent="-381000">
              <a:lnSpc>
                <a:spcPct val="80000"/>
              </a:lnSpc>
              <a:buNone/>
            </a:pPr>
            <a:r>
              <a:rPr lang="en-US" altLang="en-US" sz="1600">
                <a:cs typeface="Times New Roman" panose="02020603050405020304" pitchFamily="18" charset="0"/>
              </a:rPr>
              <a:t>Movie_Title		Studio_ID		GROSS</a:t>
            </a:r>
          </a:p>
          <a:p>
            <a:pPr marL="1290638" lvl="2" indent="-381000">
              <a:lnSpc>
                <a:spcPct val="80000"/>
              </a:lnSpc>
              <a:buNone/>
            </a:pPr>
            <a:r>
              <a:rPr lang="en-US" altLang="en-US" sz="1600">
                <a:cs typeface="Times New Roman" panose="02020603050405020304" pitchFamily="18" charset="0"/>
              </a:rPr>
              <a:t>----------------------------------------------------------------</a:t>
            </a:r>
          </a:p>
          <a:p>
            <a:pPr marL="1290638" lvl="2" indent="-381000">
              <a:lnSpc>
                <a:spcPct val="80000"/>
              </a:lnSpc>
              <a:buNone/>
            </a:pPr>
            <a:r>
              <a:rPr lang="en-US" altLang="en-US" sz="1600">
                <a:cs typeface="Times New Roman" panose="02020603050405020304" pitchFamily="18" charset="0"/>
              </a:rPr>
              <a:t>SQL Strikes Back	3			10</a:t>
            </a:r>
          </a:p>
          <a:p>
            <a:pPr marL="1290638" lvl="2" indent="-381000">
              <a:lnSpc>
                <a:spcPct val="80000"/>
              </a:lnSpc>
              <a:buNone/>
            </a:pPr>
            <a:r>
              <a:rPr lang="en-US" altLang="en-US" sz="1600">
                <a:cs typeface="Times New Roman" panose="02020603050405020304" pitchFamily="18" charset="0"/>
              </a:rPr>
              <a:t>The Programmer	3			25.5</a:t>
            </a:r>
          </a:p>
        </p:txBody>
      </p:sp>
    </p:spTree>
    <p:extLst>
      <p:ext uri="{BB962C8B-B14F-4D97-AF65-F5344CB8AC3E}">
        <p14:creationId xmlns:p14="http://schemas.microsoft.com/office/powerpoint/2010/main" val="3696037865"/>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ABA8F043-C022-43AC-9B75-D3295E2B98AA}" type="slidenum">
              <a:rPr lang="en-US" altLang="en-US" sz="1400" b="0"/>
              <a:pPr eaLnBrk="1" hangingPunct="1"/>
              <a:t>15</a:t>
            </a:fld>
            <a:endParaRPr lang="en-US" altLang="en-US" sz="1400" b="0"/>
          </a:p>
        </p:txBody>
      </p:sp>
      <p:sp>
        <p:nvSpPr>
          <p:cNvPr id="23555"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IN condition</a:t>
            </a:r>
          </a:p>
        </p:txBody>
      </p:sp>
      <p:sp>
        <p:nvSpPr>
          <p:cNvPr id="23556" name="Rectangle 3"/>
          <p:cNvSpPr>
            <a:spLocks noGrp="1" noChangeArrowheads="1"/>
          </p:cNvSpPr>
          <p:nvPr>
            <p:ph type="body" idx="1"/>
          </p:nvPr>
        </p:nvSpPr>
        <p:spPr>
          <a:xfrm>
            <a:off x="2286000" y="1066800"/>
            <a:ext cx="7924800" cy="5334000"/>
          </a:xfrm>
          <a:noFill/>
        </p:spPr>
        <p:txBody>
          <a:bodyPr>
            <a:normAutofit fontScale="85000" lnSpcReduction="10000"/>
          </a:bodyPr>
          <a:lstStyle/>
          <a:p>
            <a:pPr marL="533400" indent="-533400"/>
            <a:r>
              <a:rPr lang="en-US" altLang="en-US" sz="2000" b="1">
                <a:cs typeface="Times New Roman" panose="02020603050405020304" pitchFamily="18" charset="0"/>
              </a:rPr>
              <a:t>IN </a:t>
            </a:r>
            <a:r>
              <a:rPr lang="en-US" altLang="en-US" sz="2000">
                <a:cs typeface="Times New Roman" panose="02020603050405020304" pitchFamily="18" charset="0"/>
              </a:rPr>
              <a:t>condition checks if the values in a column are present in list list when selecting </a:t>
            </a:r>
          </a:p>
          <a:p>
            <a:pPr marL="533400" indent="-533400"/>
            <a:r>
              <a:rPr lang="en-US" altLang="en-US" sz="2000" b="1">
                <a:cs typeface="Times New Roman" panose="02020603050405020304" pitchFamily="18" charset="0"/>
              </a:rPr>
              <a:t>Syntax:</a:t>
            </a:r>
            <a:r>
              <a:rPr lang="en-US" altLang="en-US" sz="2000">
                <a:cs typeface="Times New Roman" panose="02020603050405020304" pitchFamily="18" charset="0"/>
              </a:rPr>
              <a:t> </a:t>
            </a:r>
          </a:p>
          <a:p>
            <a:pPr marL="1023938" lvl="1" indent="-457200">
              <a:buNone/>
            </a:pPr>
            <a:r>
              <a:rPr lang="en-US" altLang="en-US" sz="1800">
                <a:cs typeface="Times New Roman" panose="02020603050405020304" pitchFamily="18" charset="0"/>
              </a:rPr>
              <a:t>Select select_list</a:t>
            </a:r>
          </a:p>
          <a:p>
            <a:pPr marL="1023938" lvl="1" indent="-457200">
              <a:buNone/>
            </a:pPr>
            <a:r>
              <a:rPr lang="en-US" altLang="en-US" sz="1800">
                <a:cs typeface="Times New Roman" panose="02020603050405020304" pitchFamily="18" charset="0"/>
              </a:rPr>
              <a:t>From table</a:t>
            </a:r>
          </a:p>
          <a:p>
            <a:pPr marL="1023938" lvl="1" indent="-457200">
              <a:buNone/>
            </a:pPr>
            <a:r>
              <a:rPr lang="en-US" altLang="en-US" sz="1800">
                <a:cs typeface="Times New Roman" panose="02020603050405020304" pitchFamily="18" charset="0"/>
              </a:rPr>
              <a:t>Where column [not] in (value_list)</a:t>
            </a:r>
          </a:p>
          <a:p>
            <a:pPr marL="533400" indent="-533400"/>
            <a:r>
              <a:rPr lang="en-US" altLang="en-US" sz="2000" b="1">
                <a:cs typeface="Times New Roman" panose="02020603050405020304" pitchFamily="18" charset="0"/>
              </a:rPr>
              <a:t>Example (Using IN):</a:t>
            </a:r>
            <a:endParaRPr lang="en-US" altLang="en-US" sz="2000">
              <a:cs typeface="Times New Roman" panose="02020603050405020304" pitchFamily="18" charset="0"/>
            </a:endParaRPr>
          </a:p>
          <a:p>
            <a:pPr marL="1290638" lvl="2" indent="-381000">
              <a:buNone/>
            </a:pPr>
            <a:r>
              <a:rPr lang="en-US" altLang="en-US" sz="1600">
                <a:cs typeface="Times New Roman" panose="02020603050405020304" pitchFamily="18" charset="0"/>
              </a:rPr>
              <a:t>Select movie_title, studio_id</a:t>
            </a:r>
          </a:p>
          <a:p>
            <a:pPr marL="1290638" lvl="2" indent="-381000">
              <a:buNone/>
            </a:pPr>
            <a:r>
              <a:rPr lang="en-US" altLang="en-US" sz="1600">
                <a:cs typeface="Times New Roman" panose="02020603050405020304" pitchFamily="18" charset="0"/>
              </a:rPr>
              <a:t>From Movies</a:t>
            </a:r>
          </a:p>
          <a:p>
            <a:pPr marL="1290638" lvl="2" indent="-381000">
              <a:buNone/>
            </a:pPr>
            <a:r>
              <a:rPr lang="en-US" altLang="en-US" sz="1600">
                <a:cs typeface="Times New Roman" panose="02020603050405020304" pitchFamily="18" charset="0"/>
              </a:rPr>
              <a:t>Where studio_id in(2, 3)</a:t>
            </a:r>
          </a:p>
          <a:p>
            <a:pPr marL="533400" indent="-533400"/>
            <a:r>
              <a:rPr lang="en-US" altLang="en-US" sz="2000" b="1">
                <a:latin typeface="Times New Roman" panose="02020603050405020304" pitchFamily="18" charset="0"/>
                <a:cs typeface="Times New Roman" panose="02020603050405020304" pitchFamily="18" charset="0"/>
              </a:rPr>
              <a:t>Example (not Using IN)</a:t>
            </a:r>
          </a:p>
          <a:p>
            <a:pPr marL="1290638" lvl="2" indent="-381000">
              <a:buNone/>
            </a:pPr>
            <a:r>
              <a:rPr lang="en-US" altLang="en-US" sz="1600">
                <a:cs typeface="Times New Roman" panose="02020603050405020304" pitchFamily="18" charset="0"/>
              </a:rPr>
              <a:t>Select movie_title, studio_id</a:t>
            </a:r>
          </a:p>
          <a:p>
            <a:pPr marL="1290638" lvl="2" indent="-381000">
              <a:buNone/>
            </a:pPr>
            <a:r>
              <a:rPr lang="en-US" altLang="en-US" sz="1600">
                <a:cs typeface="Times New Roman" panose="02020603050405020304" pitchFamily="18" charset="0"/>
              </a:rPr>
              <a:t>From Movies</a:t>
            </a:r>
          </a:p>
          <a:p>
            <a:pPr marL="1290638" lvl="2" indent="-381000">
              <a:buNone/>
            </a:pPr>
            <a:r>
              <a:rPr lang="en-US" altLang="en-US" sz="1600">
                <a:cs typeface="Times New Roman" panose="02020603050405020304" pitchFamily="18" charset="0"/>
              </a:rPr>
              <a:t>Where studio_id = 2</a:t>
            </a:r>
          </a:p>
          <a:p>
            <a:pPr marL="1290638" lvl="2" indent="-381000">
              <a:buNone/>
            </a:pPr>
            <a:r>
              <a:rPr lang="en-US" altLang="en-US" sz="1600">
                <a:cs typeface="Times New Roman" panose="02020603050405020304" pitchFamily="18" charset="0"/>
              </a:rPr>
              <a:t>	or studio_id = 3</a:t>
            </a:r>
          </a:p>
          <a:p>
            <a:pPr marL="533400" indent="-533400"/>
            <a:r>
              <a:rPr lang="en-US" altLang="en-US" sz="2000">
                <a:cs typeface="Times New Roman" panose="02020603050405020304" pitchFamily="18" charset="0"/>
              </a:rPr>
              <a:t>NOT IN can similarly be used to select rows where values do not match</a:t>
            </a:r>
          </a:p>
        </p:txBody>
      </p:sp>
    </p:spTree>
    <p:extLst>
      <p:ext uri="{BB962C8B-B14F-4D97-AF65-F5344CB8AC3E}">
        <p14:creationId xmlns:p14="http://schemas.microsoft.com/office/powerpoint/2010/main" val="4270672664"/>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6BD5556C-8410-4BEF-95E0-B787E264518B}" type="slidenum">
              <a:rPr lang="en-US" altLang="en-US" sz="1400" b="0"/>
              <a:pPr eaLnBrk="1" hangingPunct="1"/>
              <a:t>16</a:t>
            </a:fld>
            <a:endParaRPr lang="en-US" altLang="en-US" sz="1400" b="0"/>
          </a:p>
        </p:txBody>
      </p:sp>
      <p:sp>
        <p:nvSpPr>
          <p:cNvPr id="24579"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Between condition</a:t>
            </a:r>
          </a:p>
        </p:txBody>
      </p:sp>
      <p:sp>
        <p:nvSpPr>
          <p:cNvPr id="24580" name="Rectangle 3"/>
          <p:cNvSpPr>
            <a:spLocks noGrp="1" noChangeArrowheads="1"/>
          </p:cNvSpPr>
          <p:nvPr>
            <p:ph type="body" idx="1"/>
          </p:nvPr>
        </p:nvSpPr>
        <p:spPr>
          <a:xfrm>
            <a:off x="2286000" y="1066800"/>
            <a:ext cx="7924800" cy="5334000"/>
          </a:xfrm>
          <a:noFill/>
        </p:spPr>
        <p:txBody>
          <a:bodyPr>
            <a:normAutofit fontScale="92500" lnSpcReduction="10000"/>
          </a:bodyPr>
          <a:lstStyle/>
          <a:p>
            <a:pPr marL="533400" indent="-533400">
              <a:lnSpc>
                <a:spcPct val="90000"/>
              </a:lnSpc>
            </a:pPr>
            <a:r>
              <a:rPr lang="en-US" altLang="en-US" sz="2400" b="1" dirty="0">
                <a:cs typeface="Times New Roman" panose="02020603050405020304" pitchFamily="18" charset="0"/>
              </a:rPr>
              <a:t>Between </a:t>
            </a:r>
            <a:r>
              <a:rPr lang="en-US" altLang="en-US" sz="2400" dirty="0">
                <a:cs typeface="Times New Roman" panose="02020603050405020304" pitchFamily="18" charset="0"/>
              </a:rPr>
              <a:t>condition is used to see if the value of a column lies between specified ranges</a:t>
            </a:r>
          </a:p>
          <a:p>
            <a:pPr marL="533400" indent="-533400">
              <a:lnSpc>
                <a:spcPct val="90000"/>
              </a:lnSpc>
            </a:pPr>
            <a:r>
              <a:rPr lang="en-US" altLang="en-US" sz="2400" b="1" dirty="0">
                <a:cs typeface="Times New Roman" panose="02020603050405020304" pitchFamily="18" charset="0"/>
              </a:rPr>
              <a:t>Syntax: </a:t>
            </a:r>
          </a:p>
          <a:p>
            <a:pPr marL="1023938" lvl="1" indent="-457200">
              <a:lnSpc>
                <a:spcPct val="90000"/>
              </a:lnSpc>
            </a:pPr>
            <a:r>
              <a:rPr lang="en-US" altLang="en-US" sz="2000" dirty="0">
                <a:cs typeface="Times New Roman" panose="02020603050405020304" pitchFamily="18" charset="0"/>
              </a:rPr>
              <a:t>Select </a:t>
            </a:r>
            <a:r>
              <a:rPr lang="en-US" altLang="en-US" sz="2000" dirty="0" err="1">
                <a:cs typeface="Times New Roman" panose="02020603050405020304" pitchFamily="18" charset="0"/>
              </a:rPr>
              <a:t>movie_title</a:t>
            </a:r>
            <a:r>
              <a:rPr lang="en-US" altLang="en-US" sz="2000" dirty="0">
                <a:cs typeface="Times New Roman" panose="02020603050405020304" pitchFamily="18" charset="0"/>
              </a:rPr>
              <a:t>, budget</a:t>
            </a:r>
          </a:p>
          <a:p>
            <a:pPr marL="1023938" lvl="1" indent="-457200">
              <a:lnSpc>
                <a:spcPct val="90000"/>
              </a:lnSpc>
            </a:pPr>
            <a:r>
              <a:rPr lang="en-US" altLang="en-US" sz="2000" dirty="0">
                <a:cs typeface="Times New Roman" panose="02020603050405020304" pitchFamily="18" charset="0"/>
              </a:rPr>
              <a:t>From table</a:t>
            </a:r>
          </a:p>
          <a:p>
            <a:pPr marL="1023938" lvl="1" indent="-457200">
              <a:lnSpc>
                <a:spcPct val="90000"/>
              </a:lnSpc>
            </a:pPr>
            <a:r>
              <a:rPr lang="en-US" altLang="en-US" sz="2000" dirty="0">
                <a:cs typeface="Times New Roman" panose="02020603050405020304" pitchFamily="18" charset="0"/>
              </a:rPr>
              <a:t>Where column [not] between </a:t>
            </a:r>
            <a:r>
              <a:rPr lang="en-US" altLang="en-US" sz="2000" dirty="0" err="1">
                <a:cs typeface="Times New Roman" panose="02020603050405020304" pitchFamily="18" charset="0"/>
              </a:rPr>
              <a:t>lower_value</a:t>
            </a:r>
            <a:r>
              <a:rPr lang="en-US" altLang="en-US" sz="2000" dirty="0">
                <a:cs typeface="Times New Roman" panose="02020603050405020304" pitchFamily="18" charset="0"/>
              </a:rPr>
              <a:t> and </a:t>
            </a:r>
            <a:r>
              <a:rPr lang="en-US" altLang="en-US" sz="2000" dirty="0" err="1">
                <a:cs typeface="Times New Roman" panose="02020603050405020304" pitchFamily="18" charset="0"/>
              </a:rPr>
              <a:t>upper_value</a:t>
            </a:r>
            <a:endParaRPr lang="en-US" altLang="en-US" sz="2000" dirty="0">
              <a:cs typeface="Times New Roman" panose="02020603050405020304" pitchFamily="18" charset="0"/>
            </a:endParaRPr>
          </a:p>
          <a:p>
            <a:pPr marL="533400" indent="-533400">
              <a:lnSpc>
                <a:spcPct val="90000"/>
              </a:lnSpc>
            </a:pPr>
            <a:r>
              <a:rPr lang="en-US" altLang="en-US" sz="2400" b="1" dirty="0">
                <a:cs typeface="Times New Roman" panose="02020603050405020304" pitchFamily="18" charset="0"/>
              </a:rPr>
              <a:t>Example: </a:t>
            </a:r>
            <a:endParaRPr lang="en-US" altLang="en-US" sz="2400" dirty="0">
              <a:cs typeface="Times New Roman" panose="02020603050405020304" pitchFamily="18" charset="0"/>
            </a:endParaRPr>
          </a:p>
          <a:p>
            <a:pPr marL="1023938" lvl="1" indent="-457200">
              <a:lnSpc>
                <a:spcPct val="90000"/>
              </a:lnSpc>
              <a:buNone/>
            </a:pPr>
            <a:r>
              <a:rPr lang="en-US" altLang="en-US" sz="2000" dirty="0">
                <a:cs typeface="Times New Roman" panose="02020603050405020304" pitchFamily="18" charset="0"/>
              </a:rPr>
              <a:t>Select </a:t>
            </a:r>
            <a:r>
              <a:rPr lang="en-US" altLang="en-US" sz="2000" dirty="0" err="1">
                <a:cs typeface="Times New Roman" panose="02020603050405020304" pitchFamily="18" charset="0"/>
              </a:rPr>
              <a:t>movie_title</a:t>
            </a:r>
            <a:r>
              <a:rPr lang="en-US" altLang="en-US" sz="2000" dirty="0">
                <a:cs typeface="Times New Roman" panose="02020603050405020304" pitchFamily="18" charset="0"/>
              </a:rPr>
              <a:t>, budget</a:t>
            </a:r>
          </a:p>
          <a:p>
            <a:pPr marL="1023938" lvl="1" indent="-457200">
              <a:lnSpc>
                <a:spcPct val="90000"/>
              </a:lnSpc>
              <a:buNone/>
            </a:pPr>
            <a:r>
              <a:rPr lang="en-US" altLang="en-US" sz="2000" dirty="0">
                <a:cs typeface="Times New Roman" panose="02020603050405020304" pitchFamily="18" charset="0"/>
              </a:rPr>
              <a:t>From Movies</a:t>
            </a:r>
          </a:p>
          <a:p>
            <a:pPr marL="1023938" lvl="1" indent="-457200">
              <a:lnSpc>
                <a:spcPct val="90000"/>
              </a:lnSpc>
              <a:buNone/>
            </a:pPr>
            <a:r>
              <a:rPr lang="en-US" altLang="en-US" sz="2000" dirty="0">
                <a:cs typeface="Times New Roman" panose="02020603050405020304" pitchFamily="18" charset="0"/>
              </a:rPr>
              <a:t>Where budget between 10 and 50</a:t>
            </a:r>
          </a:p>
          <a:p>
            <a:pPr marL="533400" indent="-533400">
              <a:lnSpc>
                <a:spcPct val="90000"/>
              </a:lnSpc>
            </a:pPr>
            <a:r>
              <a:rPr lang="en-US" altLang="en-US" sz="2400" b="1" dirty="0">
                <a:cs typeface="Times New Roman" panose="02020603050405020304" pitchFamily="18" charset="0"/>
              </a:rPr>
              <a:t>Alternate Query:</a:t>
            </a:r>
          </a:p>
          <a:p>
            <a:pPr marL="1023938" lvl="1" indent="-457200">
              <a:lnSpc>
                <a:spcPct val="90000"/>
              </a:lnSpc>
              <a:buNone/>
            </a:pPr>
            <a:r>
              <a:rPr lang="en-US" altLang="en-US" sz="2000" dirty="0">
                <a:cs typeface="Times New Roman" panose="02020603050405020304" pitchFamily="18" charset="0"/>
              </a:rPr>
              <a:t>Select </a:t>
            </a:r>
            <a:r>
              <a:rPr lang="en-US" altLang="en-US" sz="2000" dirty="0" err="1">
                <a:cs typeface="Times New Roman" panose="02020603050405020304" pitchFamily="18" charset="0"/>
              </a:rPr>
              <a:t>movie_title</a:t>
            </a:r>
            <a:r>
              <a:rPr lang="en-US" altLang="en-US" sz="2000" dirty="0">
                <a:cs typeface="Times New Roman" panose="02020603050405020304" pitchFamily="18" charset="0"/>
              </a:rPr>
              <a:t>, budget</a:t>
            </a:r>
          </a:p>
          <a:p>
            <a:pPr marL="1023938" lvl="1" indent="-457200">
              <a:lnSpc>
                <a:spcPct val="90000"/>
              </a:lnSpc>
              <a:buNone/>
            </a:pPr>
            <a:r>
              <a:rPr lang="en-US" altLang="en-US" sz="2000" dirty="0">
                <a:cs typeface="Times New Roman" panose="02020603050405020304" pitchFamily="18" charset="0"/>
              </a:rPr>
              <a:t>From Movies</a:t>
            </a:r>
          </a:p>
          <a:p>
            <a:pPr marL="1023938" lvl="1" indent="-457200">
              <a:lnSpc>
                <a:spcPct val="90000"/>
              </a:lnSpc>
              <a:buNone/>
            </a:pPr>
            <a:r>
              <a:rPr lang="en-US" altLang="en-US" sz="2000" dirty="0">
                <a:cs typeface="Times New Roman" panose="02020603050405020304" pitchFamily="18" charset="0"/>
              </a:rPr>
              <a:t>Where budget </a:t>
            </a:r>
            <a:r>
              <a:rPr lang="en-US" altLang="en-US" sz="2000" dirty="0" smtClean="0">
                <a:cs typeface="Times New Roman" panose="02020603050405020304" pitchFamily="18" charset="0"/>
              </a:rPr>
              <a:t>&gt;= </a:t>
            </a:r>
            <a:r>
              <a:rPr lang="en-US" altLang="en-US" sz="2000" dirty="0">
                <a:cs typeface="Times New Roman" panose="02020603050405020304" pitchFamily="18" charset="0"/>
              </a:rPr>
              <a:t>10 and budget </a:t>
            </a:r>
            <a:r>
              <a:rPr lang="en-US" altLang="en-US" sz="2000" dirty="0" smtClean="0">
                <a:cs typeface="Times New Roman" panose="02020603050405020304" pitchFamily="18" charset="0"/>
              </a:rPr>
              <a:t>&lt;= </a:t>
            </a:r>
            <a:r>
              <a:rPr lang="en-US" altLang="en-US" sz="2000" dirty="0">
                <a:cs typeface="Times New Roman" panose="02020603050405020304" pitchFamily="18" charset="0"/>
              </a:rPr>
              <a:t>50</a:t>
            </a:r>
          </a:p>
        </p:txBody>
      </p:sp>
    </p:spTree>
    <p:extLst>
      <p:ext uri="{BB962C8B-B14F-4D97-AF65-F5344CB8AC3E}">
        <p14:creationId xmlns:p14="http://schemas.microsoft.com/office/powerpoint/2010/main" val="3057143648"/>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BF901AA8-E7AD-4D27-9EDC-C14D9C676B09}" type="slidenum">
              <a:rPr lang="en-US" altLang="en-US" sz="1400" b="0"/>
              <a:pPr eaLnBrk="1" hangingPunct="1"/>
              <a:t>17</a:t>
            </a:fld>
            <a:endParaRPr lang="en-US" altLang="en-US" sz="1400" b="0"/>
          </a:p>
        </p:txBody>
      </p:sp>
      <p:sp>
        <p:nvSpPr>
          <p:cNvPr id="25603"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Like</a:t>
            </a:r>
          </a:p>
        </p:txBody>
      </p:sp>
      <p:sp>
        <p:nvSpPr>
          <p:cNvPr id="25604" name="Rectangle 3"/>
          <p:cNvSpPr>
            <a:spLocks noGrp="1" noChangeArrowheads="1"/>
          </p:cNvSpPr>
          <p:nvPr>
            <p:ph type="body" idx="1"/>
          </p:nvPr>
        </p:nvSpPr>
        <p:spPr>
          <a:xfrm>
            <a:off x="2286000" y="1066800"/>
            <a:ext cx="7924800" cy="5334000"/>
          </a:xfrm>
          <a:noFill/>
        </p:spPr>
        <p:txBody>
          <a:bodyPr>
            <a:normAutofit fontScale="92500" lnSpcReduction="20000"/>
          </a:bodyPr>
          <a:lstStyle/>
          <a:p>
            <a:pPr marL="533400" indent="-533400"/>
            <a:r>
              <a:rPr lang="en-US" altLang="en-US" sz="2000" b="1">
                <a:cs typeface="Times New Roman" panose="02020603050405020304" pitchFamily="18" charset="0"/>
              </a:rPr>
              <a:t>Like</a:t>
            </a:r>
            <a:r>
              <a:rPr lang="en-US" altLang="en-US" sz="2000">
                <a:cs typeface="Times New Roman" panose="02020603050405020304" pitchFamily="18" charset="0"/>
              </a:rPr>
              <a:t> allows a matching of patterns in the column data</a:t>
            </a:r>
          </a:p>
          <a:p>
            <a:pPr marL="533400" indent="-533400"/>
            <a:r>
              <a:rPr lang="en-US" altLang="en-US" sz="2000" b="1">
                <a:cs typeface="Times New Roman" panose="02020603050405020304" pitchFamily="18" charset="0"/>
              </a:rPr>
              <a:t>Syntax:</a:t>
            </a:r>
          </a:p>
          <a:p>
            <a:pPr marL="1023938" lvl="1" indent="-457200"/>
            <a:r>
              <a:rPr lang="en-US" altLang="en-US" sz="1800">
                <a:cs typeface="Times New Roman" panose="02020603050405020304" pitchFamily="18" charset="0"/>
              </a:rPr>
              <a:t>Select select_list</a:t>
            </a:r>
          </a:p>
          <a:p>
            <a:pPr marL="1023938" lvl="1" indent="-457200"/>
            <a:r>
              <a:rPr lang="en-US" altLang="en-US" sz="1800">
                <a:cs typeface="Times New Roman" panose="02020603050405020304" pitchFamily="18" charset="0"/>
              </a:rPr>
              <a:t>From table</a:t>
            </a:r>
          </a:p>
          <a:p>
            <a:pPr marL="1023938" lvl="1" indent="-457200"/>
            <a:r>
              <a:rPr lang="en-US" altLang="en-US" sz="1800">
                <a:cs typeface="Times New Roman" panose="02020603050405020304" pitchFamily="18" charset="0"/>
              </a:rPr>
              <a:t>Where column [not] like ‘pattern’ [Escape char]</a:t>
            </a:r>
          </a:p>
          <a:p>
            <a:pPr marL="533400" indent="-533400"/>
            <a:r>
              <a:rPr lang="en-US" altLang="en-US" sz="2000" b="1">
                <a:cs typeface="Times New Roman" panose="02020603050405020304" pitchFamily="18" charset="0"/>
              </a:rPr>
              <a:t>Wildcards:</a:t>
            </a:r>
            <a:endParaRPr lang="en-US" altLang="en-US" sz="2000">
              <a:cs typeface="Times New Roman" panose="02020603050405020304" pitchFamily="18" charset="0"/>
            </a:endParaRPr>
          </a:p>
          <a:p>
            <a:pPr marL="1023938" lvl="1" indent="-457200"/>
            <a:r>
              <a:rPr lang="en-US" altLang="en-US" sz="1800">
                <a:cs typeface="Times New Roman" panose="02020603050405020304" pitchFamily="18" charset="0"/>
              </a:rPr>
              <a:t>-	Any Single Character </a:t>
            </a:r>
          </a:p>
          <a:p>
            <a:pPr marL="1023938" lvl="1" indent="-457200"/>
            <a:r>
              <a:rPr lang="en-US" altLang="en-US" sz="1800">
                <a:cs typeface="Times New Roman" panose="02020603050405020304" pitchFamily="18" charset="0"/>
              </a:rPr>
              <a:t>% (or *)	0 or more characters</a:t>
            </a:r>
          </a:p>
          <a:p>
            <a:pPr marL="1023938" lvl="1" indent="-457200"/>
            <a:r>
              <a:rPr lang="en-US" altLang="en-US" sz="1800">
                <a:cs typeface="Times New Roman" panose="02020603050405020304" pitchFamily="18" charset="0"/>
              </a:rPr>
              <a:t>A combination of ‘-‘ and ‘%’ can be used to mean 1 or more</a:t>
            </a:r>
          </a:p>
          <a:p>
            <a:pPr marL="533400" indent="-533400"/>
            <a:r>
              <a:rPr lang="en-US" altLang="en-US" sz="2000">
                <a:cs typeface="Times New Roman" panose="02020603050405020304" pitchFamily="18" charset="0"/>
              </a:rPr>
              <a:t>For test of fixed number of characters multiple dashes can be used </a:t>
            </a:r>
          </a:p>
          <a:p>
            <a:pPr marL="1023938" lvl="1" indent="-457200"/>
            <a:r>
              <a:rPr lang="en-US" altLang="en-US" sz="1800">
                <a:cs typeface="Times New Roman" panose="02020603050405020304" pitchFamily="18" charset="0"/>
              </a:rPr>
              <a:t>For example ‘----’ will select all 3 letter words from the column</a:t>
            </a:r>
          </a:p>
          <a:p>
            <a:pPr marL="533400" indent="-533400"/>
            <a:r>
              <a:rPr lang="en-US" altLang="en-US" sz="2000" b="1">
                <a:cs typeface="Times New Roman" panose="02020603050405020304" pitchFamily="18" charset="0"/>
              </a:rPr>
              <a:t>Example:</a:t>
            </a:r>
            <a:endParaRPr lang="en-US" altLang="en-US" sz="2000">
              <a:cs typeface="Times New Roman" panose="02020603050405020304" pitchFamily="18" charset="0"/>
            </a:endParaRPr>
          </a:p>
          <a:p>
            <a:pPr marL="1290638" lvl="2" indent="-381000">
              <a:buNone/>
            </a:pPr>
            <a:r>
              <a:rPr lang="en-US" altLang="en-US" sz="1600">
                <a:cs typeface="Times New Roman" panose="02020603050405020304" pitchFamily="18" charset="0"/>
              </a:rPr>
              <a:t>Select movie_title</a:t>
            </a:r>
          </a:p>
          <a:p>
            <a:pPr marL="1290638" lvl="2" indent="-381000">
              <a:buNone/>
            </a:pPr>
            <a:r>
              <a:rPr lang="en-US" altLang="en-US" sz="1600">
                <a:cs typeface="Times New Roman" panose="02020603050405020304" pitchFamily="18" charset="0"/>
              </a:rPr>
              <a:t>From movies</a:t>
            </a:r>
          </a:p>
          <a:p>
            <a:pPr marL="1290638" lvl="2" indent="-381000">
              <a:buNone/>
            </a:pPr>
            <a:r>
              <a:rPr lang="en-US" altLang="en-US" sz="1600">
                <a:cs typeface="Times New Roman" panose="02020603050405020304" pitchFamily="18" charset="0"/>
              </a:rPr>
              <a:t>Where movie_title like ‘The %’</a:t>
            </a:r>
          </a:p>
        </p:txBody>
      </p:sp>
      <p:sp>
        <p:nvSpPr>
          <p:cNvPr id="25605" name="Rectangle 4"/>
          <p:cNvSpPr>
            <a:spLocks noChangeArrowheads="1"/>
          </p:cNvSpPr>
          <p:nvPr/>
        </p:nvSpPr>
        <p:spPr bwMode="auto">
          <a:xfrm>
            <a:off x="5638800" y="4876800"/>
            <a:ext cx="4343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tx1"/>
                </a:solidFill>
                <a:latin typeface="Times New Roman" panose="02020603050405020304" pitchFamily="18" charset="0"/>
              </a:defRPr>
            </a:lvl1pPr>
            <a:lvl2pPr eaLnBrk="0" hangingPunct="0">
              <a:defRPr sz="2400" b="1">
                <a:solidFill>
                  <a:schemeClr val="tx1"/>
                </a:solidFill>
                <a:latin typeface="Times New Roman" panose="02020603050405020304" pitchFamily="18" charset="0"/>
              </a:defRPr>
            </a:lvl2pPr>
            <a:lvl3pPr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lvl="1" eaLnBrk="1" hangingPunct="1">
              <a:lnSpc>
                <a:spcPct val="90000"/>
              </a:lnSpc>
              <a:spcBef>
                <a:spcPct val="50000"/>
              </a:spcBef>
            </a:pPr>
            <a:r>
              <a:rPr lang="en-US" altLang="en-US" sz="2000">
                <a:latin typeface="Garamond" panose="02020404030301010803" pitchFamily="18" charset="0"/>
                <a:cs typeface="Times New Roman" panose="02020603050405020304" pitchFamily="18" charset="0"/>
              </a:rPr>
              <a:t>Output:</a:t>
            </a:r>
          </a:p>
          <a:p>
            <a:pPr lvl="2" eaLnBrk="1" hangingPunct="1">
              <a:lnSpc>
                <a:spcPct val="50000"/>
              </a:lnSpc>
              <a:spcBef>
                <a:spcPct val="50000"/>
              </a:spcBef>
            </a:pPr>
            <a:r>
              <a:rPr lang="en-US" altLang="en-US" sz="1600" b="0">
                <a:latin typeface="Garamond" panose="02020404030301010803" pitchFamily="18" charset="0"/>
                <a:cs typeface="Times New Roman" panose="02020603050405020304" pitchFamily="18" charset="0"/>
              </a:rPr>
              <a:t>movie_title</a:t>
            </a:r>
          </a:p>
          <a:p>
            <a:pPr lvl="2" eaLnBrk="1" hangingPunct="1">
              <a:lnSpc>
                <a:spcPct val="50000"/>
              </a:lnSpc>
              <a:spcBef>
                <a:spcPct val="50000"/>
              </a:spcBef>
            </a:pPr>
            <a:r>
              <a:rPr lang="en-US" altLang="en-US" sz="1600" b="0">
                <a:latin typeface="Garamond" panose="02020404030301010803" pitchFamily="18" charset="0"/>
                <a:cs typeface="Times New Roman" panose="02020603050405020304" pitchFamily="18" charset="0"/>
              </a:rPr>
              <a:t>------------</a:t>
            </a:r>
          </a:p>
          <a:p>
            <a:pPr lvl="2" eaLnBrk="1" hangingPunct="1">
              <a:lnSpc>
                <a:spcPct val="50000"/>
              </a:lnSpc>
              <a:spcBef>
                <a:spcPct val="50000"/>
              </a:spcBef>
            </a:pPr>
            <a:r>
              <a:rPr lang="en-US" altLang="en-US" sz="1600" b="0">
                <a:latin typeface="Garamond" panose="02020404030301010803" pitchFamily="18" charset="0"/>
                <a:cs typeface="Times New Roman" panose="02020603050405020304" pitchFamily="18" charset="0"/>
              </a:rPr>
              <a:t>The Code Warrior</a:t>
            </a:r>
          </a:p>
          <a:p>
            <a:pPr lvl="2" eaLnBrk="1" hangingPunct="1">
              <a:lnSpc>
                <a:spcPct val="50000"/>
              </a:lnSpc>
              <a:spcBef>
                <a:spcPct val="50000"/>
              </a:spcBef>
            </a:pPr>
            <a:r>
              <a:rPr lang="en-US" altLang="en-US" sz="1600" b="0">
                <a:latin typeface="Garamond" panose="02020404030301010803" pitchFamily="18" charset="0"/>
                <a:cs typeface="Times New Roman" panose="02020603050405020304" pitchFamily="18" charset="0"/>
              </a:rPr>
              <a:t>The Linux Programmer</a:t>
            </a:r>
          </a:p>
          <a:p>
            <a:pPr lvl="2" eaLnBrk="1" hangingPunct="1">
              <a:lnSpc>
                <a:spcPct val="50000"/>
              </a:lnSpc>
              <a:spcBef>
                <a:spcPct val="50000"/>
              </a:spcBef>
            </a:pPr>
            <a:r>
              <a:rPr lang="en-US" altLang="en-US" sz="1600" b="0">
                <a:latin typeface="Garamond" panose="02020404030301010803" pitchFamily="18" charset="0"/>
                <a:cs typeface="Times New Roman" panose="02020603050405020304" pitchFamily="18" charset="0"/>
              </a:rPr>
              <a:t>The Rear Windows</a:t>
            </a:r>
          </a:p>
        </p:txBody>
      </p:sp>
    </p:spTree>
    <p:extLst>
      <p:ext uri="{BB962C8B-B14F-4D97-AF65-F5344CB8AC3E}">
        <p14:creationId xmlns:p14="http://schemas.microsoft.com/office/powerpoint/2010/main" val="3149189733"/>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E890298E-4FAB-488F-99E3-15A375BCB45C}" type="slidenum">
              <a:rPr lang="en-US" altLang="en-US" sz="1400" b="0"/>
              <a:pPr eaLnBrk="1" hangingPunct="1"/>
              <a:t>18</a:t>
            </a:fld>
            <a:endParaRPr lang="en-US" altLang="en-US" sz="1400" b="0"/>
          </a:p>
        </p:txBody>
      </p:sp>
      <p:sp>
        <p:nvSpPr>
          <p:cNvPr id="27651"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String Comparison</a:t>
            </a:r>
          </a:p>
        </p:txBody>
      </p:sp>
      <p:sp>
        <p:nvSpPr>
          <p:cNvPr id="27652" name="Rectangle 3"/>
          <p:cNvSpPr>
            <a:spLocks noGrp="1" noChangeArrowheads="1"/>
          </p:cNvSpPr>
          <p:nvPr>
            <p:ph type="body" idx="1"/>
          </p:nvPr>
        </p:nvSpPr>
        <p:spPr>
          <a:xfrm>
            <a:off x="2286000" y="1066800"/>
            <a:ext cx="7924800" cy="5334000"/>
          </a:xfrm>
          <a:noFill/>
        </p:spPr>
        <p:txBody>
          <a:bodyPr>
            <a:normAutofit fontScale="92500" lnSpcReduction="20000"/>
          </a:bodyPr>
          <a:lstStyle/>
          <a:p>
            <a:pPr marL="533400" indent="-533400">
              <a:lnSpc>
                <a:spcPct val="90000"/>
              </a:lnSpc>
            </a:pPr>
            <a:r>
              <a:rPr lang="en-US" altLang="en-US" sz="2000" b="1">
                <a:cs typeface="Times New Roman" panose="02020603050405020304" pitchFamily="18" charset="0"/>
              </a:rPr>
              <a:t>Example </a:t>
            </a:r>
          </a:p>
          <a:p>
            <a:pPr marL="1290638" lvl="2" indent="-381000">
              <a:lnSpc>
                <a:spcPct val="90000"/>
              </a:lnSpc>
              <a:buNone/>
            </a:pPr>
            <a:r>
              <a:rPr lang="en-US" altLang="en-US" sz="1600">
                <a:cs typeface="Times New Roman" panose="02020603050405020304" pitchFamily="18" charset="0"/>
              </a:rPr>
              <a:t>Select movie_title, studio_id</a:t>
            </a:r>
          </a:p>
          <a:p>
            <a:pPr marL="1290638" lvl="2" indent="-381000">
              <a:lnSpc>
                <a:spcPct val="90000"/>
              </a:lnSpc>
              <a:buNone/>
            </a:pPr>
            <a:r>
              <a:rPr lang="en-US" altLang="en-US" sz="1600">
                <a:cs typeface="Times New Roman" panose="02020603050405020304" pitchFamily="18" charset="0"/>
              </a:rPr>
              <a:t>From Movies</a:t>
            </a:r>
          </a:p>
          <a:p>
            <a:pPr marL="1290638" lvl="2" indent="-381000">
              <a:lnSpc>
                <a:spcPct val="90000"/>
              </a:lnSpc>
              <a:buNone/>
            </a:pPr>
            <a:r>
              <a:rPr lang="en-US" altLang="en-US" sz="1600">
                <a:cs typeface="Times New Roman" panose="02020603050405020304" pitchFamily="18" charset="0"/>
              </a:rPr>
              <a:t>Where movie_title = ‘Independence Day’</a:t>
            </a:r>
          </a:p>
          <a:p>
            <a:pPr marL="533400" indent="-533400">
              <a:lnSpc>
                <a:spcPct val="90000"/>
              </a:lnSpc>
            </a:pPr>
            <a:r>
              <a:rPr lang="en-US" altLang="en-US" sz="2000">
                <a:cs typeface="Times New Roman" panose="02020603050405020304" pitchFamily="18" charset="0"/>
              </a:rPr>
              <a:t>Output</a:t>
            </a:r>
          </a:p>
          <a:p>
            <a:pPr marL="1290638" lvl="2" indent="-381000">
              <a:lnSpc>
                <a:spcPct val="90000"/>
              </a:lnSpc>
              <a:buNone/>
            </a:pPr>
            <a:r>
              <a:rPr lang="en-US" altLang="en-US" sz="1600">
                <a:cs typeface="Times New Roman" panose="02020603050405020304" pitchFamily="18" charset="0"/>
              </a:rPr>
              <a:t>Movie_title		Stuodio_ID</a:t>
            </a:r>
          </a:p>
          <a:p>
            <a:pPr marL="1290638" lvl="2" indent="-381000">
              <a:lnSpc>
                <a:spcPct val="90000"/>
              </a:lnSpc>
              <a:buNone/>
            </a:pPr>
            <a:r>
              <a:rPr lang="en-US" altLang="en-US" sz="1600">
                <a:cs typeface="Times New Roman" panose="02020603050405020304" pitchFamily="18" charset="0"/>
              </a:rPr>
              <a:t>-----------------------------------------</a:t>
            </a:r>
          </a:p>
          <a:p>
            <a:pPr marL="1290638" lvl="2" indent="-381000">
              <a:lnSpc>
                <a:spcPct val="90000"/>
              </a:lnSpc>
              <a:buNone/>
            </a:pPr>
            <a:r>
              <a:rPr lang="en-US" altLang="en-US" sz="1600">
                <a:cs typeface="Times New Roman" panose="02020603050405020304" pitchFamily="18" charset="0"/>
              </a:rPr>
              <a:t>Independence Day	1</a:t>
            </a:r>
          </a:p>
          <a:p>
            <a:pPr marL="533400" indent="-533400">
              <a:lnSpc>
                <a:spcPct val="90000"/>
              </a:lnSpc>
            </a:pPr>
            <a:r>
              <a:rPr lang="en-US" altLang="en-US" sz="2000" b="1">
                <a:cs typeface="Times New Roman" panose="02020603050405020304" pitchFamily="18" charset="0"/>
              </a:rPr>
              <a:t>Functions for where clauses</a:t>
            </a:r>
          </a:p>
          <a:p>
            <a:pPr marL="1023938" lvl="1" indent="-457200">
              <a:lnSpc>
                <a:spcPct val="90000"/>
              </a:lnSpc>
            </a:pPr>
            <a:r>
              <a:rPr lang="en-US" altLang="en-US" sz="1800">
                <a:cs typeface="Times New Roman" panose="02020603050405020304" pitchFamily="18" charset="0"/>
              </a:rPr>
              <a:t>Upper()</a:t>
            </a:r>
          </a:p>
          <a:p>
            <a:pPr marL="1023938" lvl="1" indent="-457200">
              <a:lnSpc>
                <a:spcPct val="90000"/>
              </a:lnSpc>
            </a:pPr>
            <a:r>
              <a:rPr lang="en-US" altLang="en-US" sz="1800">
                <a:cs typeface="Times New Roman" panose="02020603050405020304" pitchFamily="18" charset="0"/>
              </a:rPr>
              <a:t>Lower()</a:t>
            </a:r>
          </a:p>
          <a:p>
            <a:pPr marL="1023938" lvl="1" indent="-457200">
              <a:lnSpc>
                <a:spcPct val="90000"/>
              </a:lnSpc>
            </a:pPr>
            <a:r>
              <a:rPr lang="en-US" altLang="en-US" sz="1800">
                <a:cs typeface="Times New Roman" panose="02020603050405020304" pitchFamily="18" charset="0"/>
              </a:rPr>
              <a:t>Trim()</a:t>
            </a:r>
          </a:p>
          <a:p>
            <a:pPr marL="1023938" lvl="1" indent="-457200">
              <a:lnSpc>
                <a:spcPct val="90000"/>
              </a:lnSpc>
            </a:pPr>
            <a:r>
              <a:rPr lang="en-US" altLang="en-US" sz="1800">
                <a:cs typeface="Times New Roman" panose="02020603050405020304" pitchFamily="18" charset="0"/>
              </a:rPr>
              <a:t>Length()</a:t>
            </a:r>
          </a:p>
          <a:p>
            <a:pPr marL="533400" indent="-533400">
              <a:lnSpc>
                <a:spcPct val="90000"/>
              </a:lnSpc>
            </a:pPr>
            <a:r>
              <a:rPr lang="en-US" altLang="en-US" sz="2000" b="1">
                <a:cs typeface="Times New Roman" panose="02020603050405020304" pitchFamily="18" charset="0"/>
              </a:rPr>
              <a:t>Example:</a:t>
            </a:r>
            <a:endParaRPr lang="en-US" altLang="en-US" sz="2000">
              <a:cs typeface="Times New Roman" panose="02020603050405020304" pitchFamily="18" charset="0"/>
            </a:endParaRPr>
          </a:p>
          <a:p>
            <a:pPr marL="1290638" lvl="2" indent="-381000">
              <a:lnSpc>
                <a:spcPct val="90000"/>
              </a:lnSpc>
              <a:buNone/>
            </a:pPr>
            <a:r>
              <a:rPr lang="en-US" altLang="en-US" sz="1600">
                <a:cs typeface="Times New Roman" panose="02020603050405020304" pitchFamily="18" charset="0"/>
              </a:rPr>
              <a:t>Select studio_name </a:t>
            </a:r>
          </a:p>
          <a:p>
            <a:pPr marL="1290638" lvl="2" indent="-381000">
              <a:lnSpc>
                <a:spcPct val="90000"/>
              </a:lnSpc>
              <a:buNone/>
            </a:pPr>
            <a:r>
              <a:rPr lang="en-US" altLang="en-US" sz="1600">
                <a:cs typeface="Times New Roman" panose="02020603050405020304" pitchFamily="18" charset="0"/>
              </a:rPr>
              <a:t>From Studios</a:t>
            </a:r>
          </a:p>
          <a:p>
            <a:pPr marL="1290638" lvl="2" indent="-381000">
              <a:lnSpc>
                <a:spcPct val="90000"/>
              </a:lnSpc>
              <a:buNone/>
            </a:pPr>
            <a:r>
              <a:rPr lang="en-US" altLang="en-US" sz="1600">
                <a:cs typeface="Times New Roman" panose="02020603050405020304" pitchFamily="18" charset="0"/>
              </a:rPr>
              <a:t>Where lower(studio_state) = ‘ca’</a:t>
            </a:r>
          </a:p>
        </p:txBody>
      </p:sp>
      <p:sp>
        <p:nvSpPr>
          <p:cNvPr id="27653" name="Rectangle 4"/>
          <p:cNvSpPr>
            <a:spLocks noChangeArrowheads="1"/>
          </p:cNvSpPr>
          <p:nvPr/>
        </p:nvSpPr>
        <p:spPr bwMode="auto">
          <a:xfrm>
            <a:off x="5791200" y="4953000"/>
            <a:ext cx="36576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tx1"/>
                </a:solidFill>
                <a:latin typeface="Times New Roman" panose="02020603050405020304" pitchFamily="18" charset="0"/>
              </a:defRPr>
            </a:lvl1pPr>
            <a:lvl2pPr eaLnBrk="0" hangingPunct="0">
              <a:defRPr sz="2400" b="1">
                <a:solidFill>
                  <a:schemeClr val="tx1"/>
                </a:solidFill>
                <a:latin typeface="Times New Roman" panose="02020603050405020304" pitchFamily="18" charset="0"/>
              </a:defRPr>
            </a:lvl2pPr>
            <a:lvl3pPr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lvl="1" eaLnBrk="1" hangingPunct="1">
              <a:lnSpc>
                <a:spcPct val="70000"/>
              </a:lnSpc>
              <a:spcBef>
                <a:spcPct val="50000"/>
              </a:spcBef>
            </a:pPr>
            <a:r>
              <a:rPr lang="en-US" altLang="en-US" sz="2000">
                <a:latin typeface="Garamond" panose="02020404030301010803" pitchFamily="18" charset="0"/>
                <a:cs typeface="Times New Roman" panose="02020603050405020304" pitchFamily="18" charset="0"/>
              </a:rPr>
              <a:t>Output:</a:t>
            </a:r>
          </a:p>
          <a:p>
            <a:pPr lvl="2" eaLnBrk="1" hangingPunct="1">
              <a:lnSpc>
                <a:spcPct val="70000"/>
              </a:lnSpc>
              <a:spcBef>
                <a:spcPct val="50000"/>
              </a:spcBef>
            </a:pPr>
            <a:r>
              <a:rPr lang="en-US" altLang="en-US" sz="1600" b="0">
                <a:latin typeface="Garamond" panose="02020404030301010803" pitchFamily="18" charset="0"/>
                <a:cs typeface="Times New Roman" panose="02020603050405020304" pitchFamily="18" charset="0"/>
              </a:rPr>
              <a:t>Studio_name</a:t>
            </a:r>
          </a:p>
          <a:p>
            <a:pPr lvl="2" eaLnBrk="1" hangingPunct="1">
              <a:lnSpc>
                <a:spcPct val="70000"/>
              </a:lnSpc>
              <a:spcBef>
                <a:spcPct val="50000"/>
              </a:spcBef>
            </a:pPr>
            <a:r>
              <a:rPr lang="en-US" altLang="en-US" sz="1600" b="0">
                <a:latin typeface="Garamond" panose="02020404030301010803" pitchFamily="18" charset="0"/>
                <a:cs typeface="Times New Roman" panose="02020603050405020304" pitchFamily="18" charset="0"/>
              </a:rPr>
              <a:t>----------------</a:t>
            </a:r>
          </a:p>
          <a:p>
            <a:pPr lvl="2" eaLnBrk="1" hangingPunct="1">
              <a:lnSpc>
                <a:spcPct val="70000"/>
              </a:lnSpc>
              <a:spcBef>
                <a:spcPct val="50000"/>
              </a:spcBef>
            </a:pPr>
            <a:r>
              <a:rPr lang="en-US" altLang="en-US" sz="1600" b="0">
                <a:latin typeface="Garamond" panose="02020404030301010803" pitchFamily="18" charset="0"/>
                <a:cs typeface="Times New Roman" panose="02020603050405020304" pitchFamily="18" charset="0"/>
              </a:rPr>
              <a:t>Giant</a:t>
            </a:r>
          </a:p>
          <a:p>
            <a:pPr lvl="2" eaLnBrk="1" hangingPunct="1">
              <a:lnSpc>
                <a:spcPct val="70000"/>
              </a:lnSpc>
              <a:spcBef>
                <a:spcPct val="50000"/>
              </a:spcBef>
            </a:pPr>
            <a:r>
              <a:rPr lang="en-US" altLang="en-US" sz="1600" b="0">
                <a:latin typeface="Garamond" panose="02020404030301010803" pitchFamily="18" charset="0"/>
                <a:cs typeface="Times New Roman" panose="02020603050405020304" pitchFamily="18" charset="0"/>
              </a:rPr>
              <a:t>Mpm</a:t>
            </a:r>
          </a:p>
          <a:p>
            <a:pPr lvl="2" eaLnBrk="1" hangingPunct="1">
              <a:lnSpc>
                <a:spcPct val="70000"/>
              </a:lnSpc>
              <a:spcBef>
                <a:spcPct val="50000"/>
              </a:spcBef>
            </a:pPr>
            <a:r>
              <a:rPr lang="en-US" altLang="en-US" sz="1600" b="0">
                <a:latin typeface="Garamond" panose="02020404030301010803" pitchFamily="18" charset="0"/>
                <a:cs typeface="Times New Roman" panose="02020603050405020304" pitchFamily="18" charset="0"/>
              </a:rPr>
              <a:t>Metaversal Studios </a:t>
            </a:r>
          </a:p>
        </p:txBody>
      </p:sp>
    </p:spTree>
    <p:extLst>
      <p:ext uri="{BB962C8B-B14F-4D97-AF65-F5344CB8AC3E}">
        <p14:creationId xmlns:p14="http://schemas.microsoft.com/office/powerpoint/2010/main" val="3399550666"/>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C7E52FE2-BAB8-46CD-8127-450D20AF6456}" type="slidenum">
              <a:rPr lang="en-US" altLang="en-US" sz="1400" b="0"/>
              <a:pPr eaLnBrk="1" hangingPunct="1"/>
              <a:t>19</a:t>
            </a:fld>
            <a:endParaRPr lang="en-US" altLang="en-US" sz="1400" b="0"/>
          </a:p>
        </p:txBody>
      </p:sp>
      <p:sp>
        <p:nvSpPr>
          <p:cNvPr id="28675"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Where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Expressions</a:t>
            </a:r>
          </a:p>
        </p:txBody>
      </p:sp>
      <p:sp>
        <p:nvSpPr>
          <p:cNvPr id="28676" name="Rectangle 3"/>
          <p:cNvSpPr>
            <a:spLocks noGrp="1" noChangeArrowheads="1"/>
          </p:cNvSpPr>
          <p:nvPr>
            <p:ph type="body" idx="1"/>
          </p:nvPr>
        </p:nvSpPr>
        <p:spPr>
          <a:xfrm>
            <a:off x="2209800" y="1066800"/>
            <a:ext cx="8001000" cy="5334000"/>
          </a:xfrm>
          <a:noFill/>
        </p:spPr>
        <p:txBody>
          <a:bodyPr/>
          <a:lstStyle/>
          <a:p>
            <a:pPr marL="533400" indent="-533400"/>
            <a:r>
              <a:rPr lang="en-US" altLang="en-US" sz="2400" dirty="0">
                <a:cs typeface="Times New Roman" panose="02020603050405020304" pitchFamily="18" charset="0"/>
              </a:rPr>
              <a:t>Similar to the expressions in the select clause</a:t>
            </a:r>
          </a:p>
          <a:p>
            <a:pPr marL="533400" indent="-533400"/>
            <a:r>
              <a:rPr lang="en-US" altLang="en-US" sz="2400" b="1" dirty="0">
                <a:cs typeface="Times New Roman" panose="02020603050405020304" pitchFamily="18" charset="0"/>
              </a:rPr>
              <a:t>Example: </a:t>
            </a:r>
          </a:p>
          <a:p>
            <a:pPr marL="1290638" lvl="2" indent="-381000">
              <a:buNone/>
            </a:pPr>
            <a:r>
              <a:rPr lang="en-US" altLang="en-US" sz="1800" dirty="0">
                <a:cs typeface="Times New Roman" panose="02020603050405020304" pitchFamily="18" charset="0"/>
              </a:rPr>
              <a:t>Select </a:t>
            </a:r>
            <a:r>
              <a:rPr lang="en-US" altLang="en-US" sz="1800" dirty="0" err="1">
                <a:cs typeface="Times New Roman" panose="02020603050405020304" pitchFamily="18" charset="0"/>
              </a:rPr>
              <a:t>movie_title</a:t>
            </a:r>
            <a:r>
              <a:rPr lang="en-US" altLang="en-US" sz="1800" dirty="0">
                <a:cs typeface="Times New Roman" panose="02020603050405020304" pitchFamily="18" charset="0"/>
              </a:rPr>
              <a:t>, gross, budget</a:t>
            </a:r>
          </a:p>
          <a:p>
            <a:pPr marL="1290638" lvl="2" indent="-381000">
              <a:buNone/>
            </a:pPr>
            <a:r>
              <a:rPr lang="en-US" altLang="en-US" sz="1800" dirty="0">
                <a:cs typeface="Times New Roman" panose="02020603050405020304" pitchFamily="18" charset="0"/>
              </a:rPr>
              <a:t>From movies</a:t>
            </a:r>
          </a:p>
          <a:p>
            <a:pPr marL="1290638" lvl="2" indent="-381000">
              <a:buNone/>
            </a:pPr>
            <a:r>
              <a:rPr lang="en-US" altLang="en-US" sz="1800" dirty="0">
                <a:cs typeface="Times New Roman" panose="02020603050405020304" pitchFamily="18" charset="0"/>
              </a:rPr>
              <a:t>Where gross &gt; (2 * budget) </a:t>
            </a:r>
          </a:p>
          <a:p>
            <a:pPr marL="1023938" lvl="1" indent="-457200">
              <a:buNone/>
            </a:pPr>
            <a:r>
              <a:rPr lang="en-US" altLang="en-US" sz="2000" b="1" dirty="0">
                <a:cs typeface="Times New Roman" panose="02020603050405020304" pitchFamily="18" charset="0"/>
              </a:rPr>
              <a:t>Output</a:t>
            </a:r>
          </a:p>
          <a:p>
            <a:pPr marL="1290638" lvl="2" indent="-381000">
              <a:buNone/>
            </a:pPr>
            <a:r>
              <a:rPr lang="en-US" altLang="en-US" sz="1800" dirty="0" err="1">
                <a:cs typeface="Times New Roman" panose="02020603050405020304" pitchFamily="18" charset="0"/>
              </a:rPr>
              <a:t>Movie_Title</a:t>
            </a:r>
            <a:r>
              <a:rPr lang="en-US" altLang="en-US" sz="1800" dirty="0">
                <a:cs typeface="Times New Roman" panose="02020603050405020304" pitchFamily="18" charset="0"/>
              </a:rPr>
              <a:t>	Gross	budget</a:t>
            </a:r>
          </a:p>
          <a:p>
            <a:pPr marL="1290638" lvl="2" indent="-381000">
              <a:buNone/>
            </a:pPr>
            <a:r>
              <a:rPr lang="en-US" altLang="en-US" sz="1800" dirty="0">
                <a:cs typeface="Times New Roman" panose="02020603050405020304" pitchFamily="18" charset="0"/>
              </a:rPr>
              <a:t>--------------------------------------------</a:t>
            </a:r>
          </a:p>
          <a:p>
            <a:pPr marL="1290638" lvl="2" indent="-381000">
              <a:buNone/>
            </a:pPr>
            <a:r>
              <a:rPr lang="en-US" altLang="en-US" sz="1800" dirty="0">
                <a:cs typeface="Times New Roman" panose="02020603050405020304" pitchFamily="18" charset="0"/>
              </a:rPr>
              <a:t>Prince Kong	51.5	</a:t>
            </a:r>
            <a:r>
              <a:rPr lang="en-US" altLang="en-US" sz="1800" dirty="0" smtClean="0">
                <a:cs typeface="Times New Roman" panose="02020603050405020304" pitchFamily="18" charset="0"/>
              </a:rPr>
              <a:t>3 	25</a:t>
            </a:r>
            <a:r>
              <a:rPr lang="en-US" altLang="en-US" sz="1800" dirty="0">
                <a:cs typeface="Times New Roman" panose="02020603050405020304" pitchFamily="18" charset="0"/>
              </a:rPr>
              <a:t>		</a:t>
            </a:r>
          </a:p>
        </p:txBody>
      </p:sp>
    </p:spTree>
    <p:extLst>
      <p:ext uri="{BB962C8B-B14F-4D97-AF65-F5344CB8AC3E}">
        <p14:creationId xmlns:p14="http://schemas.microsoft.com/office/powerpoint/2010/main" val="2914773312"/>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981200" y="533401"/>
            <a:ext cx="8305800" cy="165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u="sng" dirty="0">
                <a:solidFill>
                  <a:schemeClr val="tx1">
                    <a:lumMod val="50000"/>
                    <a:lumOff val="50000"/>
                  </a:schemeClr>
                </a:solidFill>
              </a:rPr>
              <a:t>Class Objectives:</a:t>
            </a:r>
          </a:p>
          <a:p>
            <a:pPr eaLnBrk="1" hangingPunct="1">
              <a:spcBef>
                <a:spcPct val="50000"/>
              </a:spcBef>
            </a:pPr>
            <a:endParaRPr lang="en-US" altLang="en-US" dirty="0">
              <a:solidFill>
                <a:srgbClr val="FFFF00"/>
              </a:solidFill>
            </a:endParaRPr>
          </a:p>
          <a:p>
            <a:pPr eaLnBrk="1" hangingPunct="1">
              <a:lnSpc>
                <a:spcPct val="90000"/>
              </a:lnSpc>
              <a:spcBef>
                <a:spcPct val="50000"/>
              </a:spcBef>
              <a:buFontTx/>
              <a:buChar char="•"/>
            </a:pPr>
            <a:r>
              <a:rPr lang="en-US" altLang="en-US" dirty="0"/>
              <a:t>Inserting into a table review</a:t>
            </a:r>
          </a:p>
          <a:p>
            <a:pPr eaLnBrk="1" hangingPunct="1">
              <a:lnSpc>
                <a:spcPct val="90000"/>
              </a:lnSpc>
              <a:spcBef>
                <a:spcPct val="50000"/>
              </a:spcBef>
              <a:buFontTx/>
              <a:buChar char="•"/>
            </a:pPr>
            <a:r>
              <a:rPr lang="en-US" altLang="en-US" dirty="0"/>
              <a:t>Select statements</a:t>
            </a:r>
          </a:p>
        </p:txBody>
      </p:sp>
    </p:spTree>
    <p:extLst>
      <p:ext uri="{BB962C8B-B14F-4D97-AF65-F5344CB8AC3E}">
        <p14:creationId xmlns:p14="http://schemas.microsoft.com/office/powerpoint/2010/main" val="204970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83253137-7333-4CB7-A008-9D8399238B36}" type="slidenum">
              <a:rPr lang="en-US" altLang="en-US" sz="1400" b="0"/>
              <a:pPr eaLnBrk="1" hangingPunct="1"/>
              <a:t>20</a:t>
            </a:fld>
            <a:endParaRPr lang="en-US" altLang="en-US" sz="1400" b="0"/>
          </a:p>
        </p:txBody>
      </p:sp>
      <p:sp>
        <p:nvSpPr>
          <p:cNvPr id="29699"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Distinct</a:t>
            </a:r>
          </a:p>
        </p:txBody>
      </p:sp>
      <p:sp>
        <p:nvSpPr>
          <p:cNvPr id="29700" name="Rectangle 3"/>
          <p:cNvSpPr>
            <a:spLocks noGrp="1" noChangeArrowheads="1"/>
          </p:cNvSpPr>
          <p:nvPr>
            <p:ph type="body" idx="1"/>
          </p:nvPr>
        </p:nvSpPr>
        <p:spPr>
          <a:xfrm>
            <a:off x="2209800" y="1066800"/>
            <a:ext cx="8001000" cy="5334000"/>
          </a:xfrm>
          <a:noFill/>
        </p:spPr>
        <p:txBody>
          <a:bodyPr>
            <a:normAutofit fontScale="92500" lnSpcReduction="20000"/>
          </a:bodyPr>
          <a:lstStyle/>
          <a:p>
            <a:pPr marL="533400" indent="-533400">
              <a:lnSpc>
                <a:spcPct val="90000"/>
              </a:lnSpc>
            </a:pPr>
            <a:r>
              <a:rPr lang="en-US" altLang="en-US" sz="2400">
                <a:cs typeface="Times New Roman" panose="02020603050405020304" pitchFamily="18" charset="0"/>
              </a:rPr>
              <a:t>Eliminates all the duplicate entries in the table resulting from the query.</a:t>
            </a:r>
          </a:p>
          <a:p>
            <a:pPr marL="1023938" lvl="1" indent="-457200">
              <a:lnSpc>
                <a:spcPct val="90000"/>
              </a:lnSpc>
              <a:buNone/>
            </a:pPr>
            <a:r>
              <a:rPr lang="en-US" altLang="en-US" sz="2000" b="1" u="sng">
                <a:solidFill>
                  <a:srgbClr val="CC0000"/>
                </a:solidFill>
                <a:cs typeface="Times New Roman" panose="02020603050405020304" pitchFamily="18" charset="0"/>
              </a:rPr>
              <a:t>Syntax:</a:t>
            </a:r>
            <a:r>
              <a:rPr lang="en-US" altLang="en-US" sz="2000">
                <a:cs typeface="Times New Roman" panose="02020603050405020304" pitchFamily="18" charset="0"/>
              </a:rPr>
              <a:t> 	</a:t>
            </a:r>
          </a:p>
          <a:p>
            <a:pPr marL="1290638" lvl="2" indent="-381000">
              <a:lnSpc>
                <a:spcPct val="90000"/>
              </a:lnSpc>
              <a:buNone/>
            </a:pPr>
            <a:r>
              <a:rPr lang="en-US" altLang="en-US" sz="2000">
                <a:cs typeface="Times New Roman" panose="02020603050405020304" pitchFamily="18" charset="0"/>
              </a:rPr>
              <a:t>	Select [DISTINCT] select_list</a:t>
            </a:r>
          </a:p>
          <a:p>
            <a:pPr marL="1290638" lvl="2" indent="-381000">
              <a:lnSpc>
                <a:spcPct val="90000"/>
              </a:lnSpc>
              <a:buNone/>
            </a:pPr>
            <a:r>
              <a:rPr lang="en-US" altLang="en-US" sz="2000">
                <a:cs typeface="Times New Roman" panose="02020603050405020304" pitchFamily="18" charset="0"/>
              </a:rPr>
              <a:t>	From table[,  table, …]</a:t>
            </a:r>
          </a:p>
          <a:p>
            <a:pPr marL="1290638" lvl="2" indent="-381000">
              <a:lnSpc>
                <a:spcPct val="90000"/>
              </a:lnSpc>
              <a:buNone/>
            </a:pPr>
            <a:r>
              <a:rPr lang="en-US" altLang="en-US" sz="2000">
                <a:cs typeface="Times New Roman" panose="02020603050405020304" pitchFamily="18" charset="0"/>
              </a:rPr>
              <a:t>	[Where expression]</a:t>
            </a:r>
          </a:p>
          <a:p>
            <a:pPr marL="1290638" lvl="2" indent="-381000">
              <a:lnSpc>
                <a:spcPct val="90000"/>
              </a:lnSpc>
              <a:buNone/>
            </a:pPr>
            <a:r>
              <a:rPr lang="en-US" altLang="en-US" sz="2000">
                <a:cs typeface="Times New Roman" panose="02020603050405020304" pitchFamily="18" charset="0"/>
              </a:rPr>
              <a:t>	[Order By expression] </a:t>
            </a:r>
          </a:p>
          <a:p>
            <a:pPr marL="1023938" lvl="1" indent="-457200">
              <a:lnSpc>
                <a:spcPct val="90000"/>
              </a:lnSpc>
              <a:buNone/>
            </a:pPr>
            <a:r>
              <a:rPr lang="en-US" altLang="en-US" sz="2000" b="1" u="sng">
                <a:solidFill>
                  <a:srgbClr val="CC0000"/>
                </a:solidFill>
                <a:cs typeface="Times New Roman" panose="02020603050405020304" pitchFamily="18" charset="0"/>
              </a:rPr>
              <a:t>Example:</a:t>
            </a:r>
          </a:p>
          <a:p>
            <a:pPr marL="1023938" lvl="1" indent="-457200">
              <a:lnSpc>
                <a:spcPct val="90000"/>
              </a:lnSpc>
              <a:buNone/>
            </a:pPr>
            <a:r>
              <a:rPr lang="en-US" altLang="en-US" sz="2000">
                <a:cs typeface="Times New Roman" panose="02020603050405020304" pitchFamily="18" charset="0"/>
              </a:rPr>
              <a:t>Select DISTINCT studio_id, director_id</a:t>
            </a:r>
          </a:p>
          <a:p>
            <a:pPr marL="1023938" lvl="1" indent="-457200">
              <a:lnSpc>
                <a:spcPct val="90000"/>
              </a:lnSpc>
              <a:buNone/>
            </a:pPr>
            <a:r>
              <a:rPr lang="en-US" altLang="en-US" sz="2000">
                <a:cs typeface="Times New Roman" panose="02020603050405020304" pitchFamily="18" charset="0"/>
              </a:rPr>
              <a:t>From Movies</a:t>
            </a:r>
          </a:p>
          <a:p>
            <a:pPr marL="1023938" lvl="1" indent="-457200">
              <a:lnSpc>
                <a:spcPct val="90000"/>
              </a:lnSpc>
              <a:buNone/>
            </a:pPr>
            <a:r>
              <a:rPr lang="en-US" altLang="en-US" sz="1800">
                <a:cs typeface="Times New Roman" panose="02020603050405020304" pitchFamily="18" charset="0"/>
              </a:rPr>
              <a:t> </a:t>
            </a:r>
          </a:p>
          <a:p>
            <a:pPr marL="1023938" lvl="1" indent="-457200">
              <a:lnSpc>
                <a:spcPct val="90000"/>
              </a:lnSpc>
              <a:buNone/>
            </a:pPr>
            <a:r>
              <a:rPr lang="en-US" altLang="en-US" u="sng">
                <a:cs typeface="Times New Roman" panose="02020603050405020304" pitchFamily="18" charset="0"/>
              </a:rPr>
              <a:t>studio_id</a:t>
            </a:r>
            <a:r>
              <a:rPr lang="en-US" altLang="en-US">
                <a:cs typeface="Times New Roman" panose="02020603050405020304" pitchFamily="18" charset="0"/>
              </a:rPr>
              <a:t>	        	</a:t>
            </a:r>
            <a:r>
              <a:rPr lang="en-US" altLang="en-US" u="sng">
                <a:cs typeface="Times New Roman" panose="02020603050405020304" pitchFamily="18" charset="0"/>
              </a:rPr>
              <a:t>director_id</a:t>
            </a:r>
          </a:p>
          <a:p>
            <a:pPr marL="1023938" lvl="1" indent="-457200">
              <a:lnSpc>
                <a:spcPct val="90000"/>
              </a:lnSpc>
              <a:buNone/>
            </a:pPr>
            <a:r>
              <a:rPr lang="en-US" altLang="en-US">
                <a:cs typeface="Times New Roman" panose="02020603050405020304" pitchFamily="18" charset="0"/>
              </a:rPr>
              <a:t>1			1</a:t>
            </a:r>
          </a:p>
          <a:p>
            <a:pPr marL="1023938" lvl="1" indent="-457200">
              <a:lnSpc>
                <a:spcPct val="90000"/>
              </a:lnSpc>
              <a:buNone/>
            </a:pPr>
            <a:r>
              <a:rPr lang="en-US" altLang="en-US">
                <a:cs typeface="Times New Roman" panose="02020603050405020304" pitchFamily="18" charset="0"/>
              </a:rPr>
              <a:t>2        		2</a:t>
            </a:r>
          </a:p>
          <a:p>
            <a:pPr marL="1023938" lvl="1" indent="-457200">
              <a:lnSpc>
                <a:spcPct val="90000"/>
              </a:lnSpc>
              <a:buNone/>
            </a:pPr>
            <a:r>
              <a:rPr lang="en-US" altLang="en-US">
                <a:cs typeface="Times New Roman" panose="02020603050405020304" pitchFamily="18" charset="0"/>
              </a:rPr>
              <a:t>2    	  		10</a:t>
            </a:r>
          </a:p>
          <a:p>
            <a:pPr marL="1023938" lvl="1" indent="-457200">
              <a:lnSpc>
                <a:spcPct val="90000"/>
              </a:lnSpc>
              <a:buNone/>
            </a:pPr>
            <a:r>
              <a:rPr lang="en-US" altLang="en-US">
                <a:cs typeface="Times New Roman" panose="02020603050405020304" pitchFamily="18" charset="0"/>
              </a:rPr>
              <a:t>3      	                   	1</a:t>
            </a:r>
          </a:p>
          <a:p>
            <a:pPr marL="1023938" lvl="1" indent="-457200">
              <a:lnSpc>
                <a:spcPct val="90000"/>
              </a:lnSpc>
              <a:buNone/>
            </a:pPr>
            <a:r>
              <a:rPr lang="en-US" altLang="en-US">
                <a:cs typeface="Times New Roman" panose="02020603050405020304" pitchFamily="18" charset="0"/>
              </a:rPr>
              <a:t>3         	 	9</a:t>
            </a:r>
            <a:r>
              <a:rPr lang="en-US" altLang="en-US" sz="2000">
                <a:cs typeface="Times New Roman" panose="02020603050405020304" pitchFamily="18" charset="0"/>
              </a:rPr>
              <a:t> </a:t>
            </a:r>
          </a:p>
        </p:txBody>
      </p:sp>
    </p:spTree>
    <p:extLst>
      <p:ext uri="{BB962C8B-B14F-4D97-AF65-F5344CB8AC3E}">
        <p14:creationId xmlns:p14="http://schemas.microsoft.com/office/powerpoint/2010/main" val="2255414058"/>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CDC78F23-3327-4E4F-9748-F016350E4E57}" type="slidenum">
              <a:rPr lang="en-US" altLang="en-US" sz="1400" b="0"/>
              <a:pPr eaLnBrk="1" hangingPunct="1"/>
              <a:t>21</a:t>
            </a:fld>
            <a:endParaRPr lang="en-US" altLang="en-US" sz="1400" b="0"/>
          </a:p>
        </p:txBody>
      </p:sp>
      <p:sp>
        <p:nvSpPr>
          <p:cNvPr id="30723"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Distinct</a:t>
            </a:r>
          </a:p>
        </p:txBody>
      </p:sp>
      <p:sp>
        <p:nvSpPr>
          <p:cNvPr id="30724" name="Rectangle 3"/>
          <p:cNvSpPr>
            <a:spLocks noGrp="1" noChangeArrowheads="1"/>
          </p:cNvSpPr>
          <p:nvPr>
            <p:ph type="body" idx="1"/>
          </p:nvPr>
        </p:nvSpPr>
        <p:spPr>
          <a:xfrm>
            <a:off x="1981200" y="1066800"/>
            <a:ext cx="8229600" cy="5334000"/>
          </a:xfrm>
          <a:noFill/>
        </p:spPr>
        <p:txBody>
          <a:bodyPr>
            <a:normAutofit fontScale="92500" lnSpcReduction="20000"/>
          </a:bodyPr>
          <a:lstStyle/>
          <a:p>
            <a:pPr marL="533400" indent="-533400">
              <a:lnSpc>
                <a:spcPct val="90000"/>
              </a:lnSpc>
            </a:pPr>
            <a:r>
              <a:rPr lang="en-US" altLang="en-US" sz="2400" dirty="0">
                <a:cs typeface="Times New Roman" panose="02020603050405020304" pitchFamily="18" charset="0"/>
              </a:rPr>
              <a:t>Eliminates all the duplicate entries in the table resulting from the query.</a:t>
            </a:r>
          </a:p>
          <a:p>
            <a:pPr marL="1023938" lvl="1" indent="-457200">
              <a:lnSpc>
                <a:spcPct val="90000"/>
              </a:lnSpc>
              <a:buNone/>
            </a:pPr>
            <a:r>
              <a:rPr lang="en-US" altLang="en-US" sz="2000" b="1" u="sng" dirty="0">
                <a:solidFill>
                  <a:srgbClr val="CC0000"/>
                </a:solidFill>
                <a:cs typeface="Times New Roman" panose="02020603050405020304" pitchFamily="18" charset="0"/>
              </a:rPr>
              <a:t>Syntax:</a:t>
            </a:r>
            <a:r>
              <a:rPr lang="en-US" altLang="en-US" sz="2000" dirty="0">
                <a:cs typeface="Times New Roman" panose="02020603050405020304" pitchFamily="18" charset="0"/>
              </a:rPr>
              <a:t> 	</a:t>
            </a:r>
          </a:p>
          <a:p>
            <a:pPr marL="1290638" lvl="2" indent="-381000">
              <a:lnSpc>
                <a:spcPct val="90000"/>
              </a:lnSpc>
              <a:buNone/>
            </a:pPr>
            <a:r>
              <a:rPr lang="en-US" altLang="en-US" sz="2000" dirty="0">
                <a:cs typeface="Times New Roman" panose="02020603050405020304" pitchFamily="18" charset="0"/>
              </a:rPr>
              <a:t>	Select [DISTINCT] </a:t>
            </a:r>
            <a:r>
              <a:rPr lang="en-US" altLang="en-US" sz="2000" dirty="0" err="1">
                <a:cs typeface="Times New Roman" panose="02020603050405020304" pitchFamily="18" charset="0"/>
              </a:rPr>
              <a:t>select_list</a:t>
            </a:r>
            <a:endParaRPr lang="en-US" altLang="en-US" sz="2000" dirty="0">
              <a:cs typeface="Times New Roman" panose="02020603050405020304" pitchFamily="18" charset="0"/>
            </a:endParaRPr>
          </a:p>
          <a:p>
            <a:pPr marL="1290638" lvl="2" indent="-381000">
              <a:lnSpc>
                <a:spcPct val="90000"/>
              </a:lnSpc>
              <a:buNone/>
            </a:pPr>
            <a:r>
              <a:rPr lang="en-US" altLang="en-US" sz="2000" dirty="0">
                <a:cs typeface="Times New Roman" panose="02020603050405020304" pitchFamily="18" charset="0"/>
              </a:rPr>
              <a:t>	From table[,  table, …]</a:t>
            </a:r>
          </a:p>
          <a:p>
            <a:pPr marL="1290638" lvl="2" indent="-381000">
              <a:lnSpc>
                <a:spcPct val="90000"/>
              </a:lnSpc>
              <a:buNone/>
            </a:pPr>
            <a:r>
              <a:rPr lang="en-US" altLang="en-US" sz="2000" dirty="0">
                <a:cs typeface="Times New Roman" panose="02020603050405020304" pitchFamily="18" charset="0"/>
              </a:rPr>
              <a:t>	[Where expression]</a:t>
            </a:r>
          </a:p>
          <a:p>
            <a:pPr marL="1290638" lvl="2" indent="-381000">
              <a:lnSpc>
                <a:spcPct val="90000"/>
              </a:lnSpc>
              <a:buNone/>
            </a:pPr>
            <a:r>
              <a:rPr lang="en-US" altLang="en-US" sz="2000" dirty="0">
                <a:cs typeface="Times New Roman" panose="02020603050405020304" pitchFamily="18" charset="0"/>
              </a:rPr>
              <a:t>	[Order By expression] </a:t>
            </a:r>
          </a:p>
          <a:p>
            <a:pPr marL="1023938" lvl="1" indent="-457200">
              <a:lnSpc>
                <a:spcPct val="90000"/>
              </a:lnSpc>
              <a:buNone/>
            </a:pPr>
            <a:r>
              <a:rPr lang="en-US" altLang="en-US" sz="2000" b="1" u="sng" dirty="0">
                <a:solidFill>
                  <a:srgbClr val="CC0000"/>
                </a:solidFill>
                <a:cs typeface="Times New Roman" panose="02020603050405020304" pitchFamily="18" charset="0"/>
              </a:rPr>
              <a:t>Example:</a:t>
            </a:r>
          </a:p>
          <a:p>
            <a:pPr marL="1023938" lvl="1" indent="-457200">
              <a:lnSpc>
                <a:spcPct val="90000"/>
              </a:lnSpc>
              <a:buNone/>
            </a:pPr>
            <a:r>
              <a:rPr lang="en-US" altLang="en-US" sz="2000" dirty="0">
                <a:cs typeface="Times New Roman" panose="02020603050405020304" pitchFamily="18" charset="0"/>
              </a:rPr>
              <a:t>Select DISTINCT </a:t>
            </a:r>
            <a:r>
              <a:rPr lang="en-US" altLang="en-US" sz="2000" dirty="0" err="1">
                <a:cs typeface="Times New Roman" panose="02020603050405020304" pitchFamily="18" charset="0"/>
              </a:rPr>
              <a:t>studio_id</a:t>
            </a:r>
            <a:r>
              <a:rPr lang="en-US" altLang="en-US" sz="2000" dirty="0">
                <a:cs typeface="Times New Roman" panose="02020603050405020304" pitchFamily="18" charset="0"/>
              </a:rPr>
              <a:t>, </a:t>
            </a:r>
            <a:r>
              <a:rPr lang="en-US" altLang="en-US" sz="2000" dirty="0" err="1">
                <a:cs typeface="Times New Roman" panose="02020603050405020304" pitchFamily="18" charset="0"/>
              </a:rPr>
              <a:t>director_id</a:t>
            </a:r>
            <a:endParaRPr lang="en-US" altLang="en-US" sz="2000" dirty="0">
              <a:cs typeface="Times New Roman" panose="02020603050405020304" pitchFamily="18" charset="0"/>
            </a:endParaRPr>
          </a:p>
          <a:p>
            <a:pPr marL="1023938" lvl="1" indent="-457200">
              <a:lnSpc>
                <a:spcPct val="90000"/>
              </a:lnSpc>
              <a:buNone/>
            </a:pPr>
            <a:r>
              <a:rPr lang="en-US" altLang="en-US" sz="2000" dirty="0">
                <a:cs typeface="Times New Roman" panose="02020603050405020304" pitchFamily="18" charset="0"/>
              </a:rPr>
              <a:t>From Movies</a:t>
            </a:r>
          </a:p>
          <a:p>
            <a:pPr marL="1023938" lvl="1" indent="-457200">
              <a:lnSpc>
                <a:spcPct val="90000"/>
              </a:lnSpc>
              <a:buNone/>
            </a:pPr>
            <a:r>
              <a:rPr lang="en-US" altLang="en-US" sz="1800" dirty="0">
                <a:cs typeface="Times New Roman" panose="02020603050405020304" pitchFamily="18" charset="0"/>
              </a:rPr>
              <a:t> </a:t>
            </a:r>
          </a:p>
          <a:p>
            <a:pPr marL="1023938" lvl="1" indent="-457200">
              <a:lnSpc>
                <a:spcPct val="90000"/>
              </a:lnSpc>
              <a:buNone/>
            </a:pPr>
            <a:r>
              <a:rPr lang="en-US" altLang="en-US" u="sng" dirty="0" err="1">
                <a:cs typeface="Times New Roman" panose="02020603050405020304" pitchFamily="18" charset="0"/>
              </a:rPr>
              <a:t>studio_id</a:t>
            </a:r>
            <a:r>
              <a:rPr lang="en-US" altLang="en-US" dirty="0">
                <a:cs typeface="Times New Roman" panose="02020603050405020304" pitchFamily="18" charset="0"/>
              </a:rPr>
              <a:t>	        	</a:t>
            </a:r>
            <a:r>
              <a:rPr lang="en-US" altLang="en-US" u="sng" dirty="0" err="1">
                <a:cs typeface="Times New Roman" panose="02020603050405020304" pitchFamily="18" charset="0"/>
              </a:rPr>
              <a:t>director_id</a:t>
            </a:r>
            <a:endParaRPr lang="en-US" altLang="en-US" u="sng" dirty="0">
              <a:cs typeface="Times New Roman" panose="02020603050405020304" pitchFamily="18" charset="0"/>
            </a:endParaRPr>
          </a:p>
          <a:p>
            <a:pPr marL="1023938" lvl="1" indent="-457200">
              <a:lnSpc>
                <a:spcPct val="90000"/>
              </a:lnSpc>
              <a:buNone/>
            </a:pPr>
            <a:r>
              <a:rPr lang="en-US" altLang="en-US" dirty="0">
                <a:cs typeface="Times New Roman" panose="02020603050405020304" pitchFamily="18" charset="0"/>
              </a:rPr>
              <a:t>1			</a:t>
            </a:r>
            <a:r>
              <a:rPr lang="en-US" altLang="en-US" dirty="0" smtClean="0">
                <a:cs typeface="Times New Roman" panose="02020603050405020304" pitchFamily="18" charset="0"/>
              </a:rPr>
              <a:t>	1</a:t>
            </a:r>
            <a:endParaRPr lang="en-US" altLang="en-US" dirty="0">
              <a:cs typeface="Times New Roman" panose="02020603050405020304" pitchFamily="18" charset="0"/>
            </a:endParaRPr>
          </a:p>
          <a:p>
            <a:pPr marL="1023938" lvl="1" indent="-457200">
              <a:lnSpc>
                <a:spcPct val="90000"/>
              </a:lnSpc>
              <a:buNone/>
            </a:pPr>
            <a:r>
              <a:rPr lang="en-US" altLang="en-US" dirty="0">
                <a:cs typeface="Times New Roman" panose="02020603050405020304" pitchFamily="18" charset="0"/>
              </a:rPr>
              <a:t>2        		</a:t>
            </a:r>
            <a:r>
              <a:rPr lang="en-US" altLang="en-US" dirty="0" smtClean="0">
                <a:cs typeface="Times New Roman" panose="02020603050405020304" pitchFamily="18" charset="0"/>
              </a:rPr>
              <a:t>	2</a:t>
            </a:r>
            <a:endParaRPr lang="en-US" altLang="en-US" dirty="0">
              <a:cs typeface="Times New Roman" panose="02020603050405020304" pitchFamily="18" charset="0"/>
            </a:endParaRPr>
          </a:p>
          <a:p>
            <a:pPr marL="1023938" lvl="1" indent="-457200">
              <a:lnSpc>
                <a:spcPct val="90000"/>
              </a:lnSpc>
              <a:buNone/>
            </a:pPr>
            <a:r>
              <a:rPr lang="en-US" altLang="en-US" dirty="0">
                <a:cs typeface="Times New Roman" panose="02020603050405020304" pitchFamily="18" charset="0"/>
              </a:rPr>
              <a:t>2    	  		</a:t>
            </a:r>
            <a:r>
              <a:rPr lang="en-US" altLang="en-US" dirty="0" smtClean="0">
                <a:cs typeface="Times New Roman" panose="02020603050405020304" pitchFamily="18" charset="0"/>
              </a:rPr>
              <a:t>	10</a:t>
            </a:r>
            <a:endParaRPr lang="en-US" altLang="en-US" dirty="0">
              <a:cs typeface="Times New Roman" panose="02020603050405020304" pitchFamily="18" charset="0"/>
            </a:endParaRPr>
          </a:p>
          <a:p>
            <a:pPr marL="1023938" lvl="1" indent="-457200">
              <a:lnSpc>
                <a:spcPct val="90000"/>
              </a:lnSpc>
              <a:buNone/>
            </a:pPr>
            <a:r>
              <a:rPr lang="en-US" altLang="en-US" dirty="0">
                <a:cs typeface="Times New Roman" panose="02020603050405020304" pitchFamily="18" charset="0"/>
              </a:rPr>
              <a:t>3      	                   	1</a:t>
            </a:r>
          </a:p>
          <a:p>
            <a:pPr marL="1023938" lvl="1" indent="-457200">
              <a:lnSpc>
                <a:spcPct val="90000"/>
              </a:lnSpc>
              <a:buNone/>
            </a:pPr>
            <a:r>
              <a:rPr lang="en-US" altLang="en-US" dirty="0">
                <a:cs typeface="Times New Roman" panose="02020603050405020304" pitchFamily="18" charset="0"/>
              </a:rPr>
              <a:t>3         	 	</a:t>
            </a:r>
            <a:r>
              <a:rPr lang="en-US" altLang="en-US" dirty="0" smtClean="0">
                <a:cs typeface="Times New Roman" panose="02020603050405020304" pitchFamily="18" charset="0"/>
              </a:rPr>
              <a:t>	9</a:t>
            </a:r>
            <a:r>
              <a:rPr lang="en-US" altLang="en-US" sz="2000" dirty="0" smtClean="0">
                <a:cs typeface="Times New Roman" panose="02020603050405020304" pitchFamily="18" charset="0"/>
              </a:rPr>
              <a:t> </a:t>
            </a: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186256528"/>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931C21EE-EA53-4B9C-9A73-418CE7D31AB3}" type="slidenum">
              <a:rPr lang="en-US" altLang="en-US" sz="1400" b="0"/>
              <a:pPr eaLnBrk="1" hangingPunct="1"/>
              <a:t>22</a:t>
            </a:fld>
            <a:endParaRPr lang="en-US" altLang="en-US" sz="1400" b="0"/>
          </a:p>
        </p:txBody>
      </p:sp>
      <p:sp>
        <p:nvSpPr>
          <p:cNvPr id="31747"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Order By - Syntax</a:t>
            </a:r>
          </a:p>
        </p:txBody>
      </p:sp>
      <p:sp>
        <p:nvSpPr>
          <p:cNvPr id="31748" name="Rectangle 3"/>
          <p:cNvSpPr>
            <a:spLocks noGrp="1" noChangeArrowheads="1"/>
          </p:cNvSpPr>
          <p:nvPr>
            <p:ph type="body" idx="1"/>
          </p:nvPr>
        </p:nvSpPr>
        <p:spPr>
          <a:xfrm>
            <a:off x="2286000" y="1143000"/>
            <a:ext cx="8001000" cy="5334000"/>
          </a:xfrm>
          <a:noFill/>
        </p:spPr>
        <p:txBody>
          <a:bodyPr/>
          <a:lstStyle/>
          <a:p>
            <a:pPr marL="533400" indent="-533400"/>
            <a:r>
              <a:rPr lang="en-US" altLang="en-US" sz="2400">
                <a:cs typeface="Times New Roman" panose="02020603050405020304" pitchFamily="18" charset="0"/>
              </a:rPr>
              <a:t>Used to sort the results based on contents of a column </a:t>
            </a:r>
          </a:p>
          <a:p>
            <a:pPr marL="533400" indent="-533400"/>
            <a:r>
              <a:rPr lang="en-US" altLang="en-US" sz="2400">
                <a:cs typeface="Times New Roman" panose="02020603050405020304" pitchFamily="18" charset="0"/>
              </a:rPr>
              <a:t>Multiple levels of sort can be done by specifying multiple columns</a:t>
            </a:r>
          </a:p>
          <a:p>
            <a:pPr marL="533400" indent="-533400"/>
            <a:r>
              <a:rPr lang="en-US" altLang="en-US" sz="2400">
                <a:cs typeface="Times New Roman" panose="02020603050405020304" pitchFamily="18" charset="0"/>
              </a:rPr>
              <a:t>An expression can be used in Order By clause</a:t>
            </a:r>
          </a:p>
          <a:p>
            <a:pPr marL="1023938" lvl="1" indent="-457200">
              <a:buNone/>
            </a:pPr>
            <a:r>
              <a:rPr lang="en-US" altLang="en-US" sz="2400" b="1" u="sng">
                <a:solidFill>
                  <a:srgbClr val="CC0000"/>
                </a:solidFill>
                <a:cs typeface="Times New Roman" panose="02020603050405020304" pitchFamily="18" charset="0"/>
              </a:rPr>
              <a:t>Syntax:</a:t>
            </a:r>
            <a:r>
              <a:rPr lang="en-US" altLang="en-US" sz="2400">
                <a:cs typeface="Times New Roman" panose="02020603050405020304" pitchFamily="18" charset="0"/>
              </a:rPr>
              <a:t> 	</a:t>
            </a:r>
          </a:p>
          <a:p>
            <a:pPr marL="1023938" lvl="1" indent="-457200">
              <a:buNone/>
            </a:pPr>
            <a:r>
              <a:rPr lang="en-US" altLang="en-US" sz="2000">
                <a:cs typeface="Times New Roman" panose="02020603050405020304" pitchFamily="18" charset="0"/>
              </a:rPr>
              <a:t>Select function (column)</a:t>
            </a:r>
          </a:p>
          <a:p>
            <a:pPr marL="1023938" lvl="1" indent="-457200">
              <a:buNone/>
            </a:pPr>
            <a:r>
              <a:rPr lang="en-US" altLang="en-US" sz="2000">
                <a:cs typeface="Times New Roman" panose="02020603050405020304" pitchFamily="18" charset="0"/>
              </a:rPr>
              <a:t>	From table1 [, table2 …]</a:t>
            </a:r>
          </a:p>
          <a:p>
            <a:pPr marL="1023938" lvl="1" indent="-457200">
              <a:buNone/>
            </a:pPr>
            <a:r>
              <a:rPr lang="en-US" altLang="en-US" sz="2000">
                <a:cs typeface="Times New Roman" panose="02020603050405020304" pitchFamily="18" charset="0"/>
              </a:rPr>
              <a:t>	[Where condition]</a:t>
            </a:r>
          </a:p>
          <a:p>
            <a:pPr marL="1023938" lvl="1" indent="-457200">
              <a:buNone/>
            </a:pPr>
            <a:r>
              <a:rPr lang="en-US" altLang="en-US" sz="2000">
                <a:cs typeface="Times New Roman" panose="02020603050405020304" pitchFamily="18" charset="0"/>
              </a:rPr>
              <a:t>	[Order By {Column | alias | position} [ASC | DESC]]</a:t>
            </a:r>
            <a:r>
              <a:rPr lang="en-US" altLang="en-US">
                <a:cs typeface="Times New Roman" panose="02020603050405020304" pitchFamily="18" charset="0"/>
              </a:rPr>
              <a:t>  </a:t>
            </a:r>
          </a:p>
        </p:txBody>
      </p:sp>
    </p:spTree>
    <p:extLst>
      <p:ext uri="{BB962C8B-B14F-4D97-AF65-F5344CB8AC3E}">
        <p14:creationId xmlns:p14="http://schemas.microsoft.com/office/powerpoint/2010/main" val="2566275161"/>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D35E5F92-7651-4220-87B7-CCFBB49D4892}" type="slidenum">
              <a:rPr lang="en-US" altLang="en-US" sz="1400" b="0"/>
              <a:pPr eaLnBrk="1" hangingPunct="1"/>
              <a:t>23</a:t>
            </a:fld>
            <a:endParaRPr lang="en-US" altLang="en-US" sz="1400" b="0"/>
          </a:p>
        </p:txBody>
      </p:sp>
      <p:sp>
        <p:nvSpPr>
          <p:cNvPr id="32771"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Order By - Example</a:t>
            </a:r>
          </a:p>
        </p:txBody>
      </p:sp>
      <p:sp>
        <p:nvSpPr>
          <p:cNvPr id="32772" name="Rectangle 3"/>
          <p:cNvSpPr>
            <a:spLocks noGrp="1" noChangeArrowheads="1"/>
          </p:cNvSpPr>
          <p:nvPr>
            <p:ph type="body" idx="1"/>
          </p:nvPr>
        </p:nvSpPr>
        <p:spPr>
          <a:xfrm>
            <a:off x="1676400" y="1143000"/>
            <a:ext cx="8458200" cy="2057400"/>
          </a:xfrm>
          <a:noFill/>
        </p:spPr>
        <p:txBody>
          <a:bodyPr>
            <a:normAutofit fontScale="92500"/>
          </a:bodyPr>
          <a:lstStyle/>
          <a:p>
            <a:pPr marL="533400" indent="-533400">
              <a:buNone/>
            </a:pPr>
            <a:r>
              <a:rPr lang="en-US" altLang="en-US" sz="2400" b="1">
                <a:cs typeface="Times New Roman" panose="02020603050405020304" pitchFamily="18" charset="0"/>
              </a:rPr>
              <a:t>	Query: Sort Movies by profits in Ascending order</a:t>
            </a:r>
          </a:p>
          <a:p>
            <a:pPr marL="1023938" lvl="1" indent="-457200">
              <a:buNone/>
            </a:pPr>
            <a:r>
              <a:rPr lang="en-US" altLang="en-US" sz="2400">
                <a:cs typeface="Times New Roman" panose="02020603050405020304" pitchFamily="18" charset="0"/>
              </a:rPr>
              <a:t>Select MovieTitle, Gross, Budget, (Gross – Budget) as profits</a:t>
            </a:r>
          </a:p>
          <a:p>
            <a:pPr marL="1023938" lvl="1" indent="-457200">
              <a:buNone/>
            </a:pPr>
            <a:r>
              <a:rPr lang="en-US" altLang="en-US" sz="2400">
                <a:cs typeface="Times New Roman" panose="02020603050405020304" pitchFamily="18" charset="0"/>
              </a:rPr>
              <a:t>From movies</a:t>
            </a:r>
          </a:p>
          <a:p>
            <a:pPr marL="1023938" lvl="1" indent="-457200">
              <a:buNone/>
            </a:pPr>
            <a:r>
              <a:rPr lang="en-US" altLang="en-US" sz="2400">
                <a:cs typeface="Times New Roman" panose="02020603050405020304" pitchFamily="18" charset="0"/>
              </a:rPr>
              <a:t>Order BY profits </a:t>
            </a:r>
            <a:endParaRPr lang="en-US" altLang="en-US" sz="3200">
              <a:cs typeface="Times New Roman" panose="02020603050405020304" pitchFamily="18" charset="0"/>
            </a:endParaRPr>
          </a:p>
        </p:txBody>
      </p:sp>
      <p:grpSp>
        <p:nvGrpSpPr>
          <p:cNvPr id="32773" name="Group 4"/>
          <p:cNvGrpSpPr>
            <a:grpSpLocks/>
          </p:cNvGrpSpPr>
          <p:nvPr/>
        </p:nvGrpSpPr>
        <p:grpSpPr bwMode="auto">
          <a:xfrm>
            <a:off x="2362200" y="3124200"/>
            <a:ext cx="5780088" cy="1905000"/>
            <a:chOff x="679" y="2064"/>
            <a:chExt cx="2705" cy="1200"/>
          </a:xfrm>
        </p:grpSpPr>
        <p:grpSp>
          <p:nvGrpSpPr>
            <p:cNvPr id="32774" name="Group 5"/>
            <p:cNvGrpSpPr>
              <a:grpSpLocks/>
            </p:cNvGrpSpPr>
            <p:nvPr/>
          </p:nvGrpSpPr>
          <p:grpSpPr bwMode="auto">
            <a:xfrm>
              <a:off x="681" y="2304"/>
              <a:ext cx="855" cy="240"/>
              <a:chOff x="0" y="0"/>
              <a:chExt cx="627" cy="480"/>
            </a:xfrm>
          </p:grpSpPr>
          <p:sp>
            <p:nvSpPr>
              <p:cNvPr id="32832" name="Rectangle 6"/>
              <p:cNvSpPr>
                <a:spLocks noChangeArrowheads="1"/>
              </p:cNvSpPr>
              <p:nvPr/>
            </p:nvSpPr>
            <p:spPr bwMode="auto">
              <a:xfrm>
                <a:off x="29" y="0"/>
                <a:ext cx="5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Great</a:t>
                </a:r>
                <a:r>
                  <a:rPr lang="en-US" altLang="en-US" sz="1800" b="0">
                    <a:latin typeface="Garamond" panose="02020404030301010803" pitchFamily="18" charset="0"/>
                  </a:rPr>
                  <a:t> </a:t>
                </a:r>
                <a:r>
                  <a:rPr lang="en-US" altLang="en-US" sz="1800" b="0">
                    <a:latin typeface="Garamond" panose="02020404030301010803" pitchFamily="18" charset="0"/>
                    <a:cs typeface="Times New Roman" panose="02020603050405020304" pitchFamily="18" charset="0"/>
                  </a:rPr>
                  <a:t>Escape</a:t>
                </a:r>
              </a:p>
            </p:txBody>
          </p:sp>
          <p:sp>
            <p:nvSpPr>
              <p:cNvPr id="32833" name="Rectangle 7"/>
              <p:cNvSpPr>
                <a:spLocks noChangeArrowheads="1"/>
              </p:cNvSpPr>
              <p:nvPr/>
            </p:nvSpPr>
            <p:spPr bwMode="auto">
              <a:xfrm>
                <a:off x="0" y="0"/>
                <a:ext cx="62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75" name="Group 8"/>
            <p:cNvGrpSpPr>
              <a:grpSpLocks/>
            </p:cNvGrpSpPr>
            <p:nvPr/>
          </p:nvGrpSpPr>
          <p:grpSpPr bwMode="auto">
            <a:xfrm>
              <a:off x="1532" y="2304"/>
              <a:ext cx="555" cy="240"/>
              <a:chOff x="627" y="0"/>
              <a:chExt cx="598" cy="480"/>
            </a:xfrm>
          </p:grpSpPr>
          <p:sp>
            <p:nvSpPr>
              <p:cNvPr id="32830" name="Rectangle 9"/>
              <p:cNvSpPr>
                <a:spLocks noChangeArrowheads="1"/>
              </p:cNvSpPr>
              <p:nvPr/>
            </p:nvSpPr>
            <p:spPr bwMode="auto">
              <a:xfrm>
                <a:off x="656" y="0"/>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67.5</a:t>
                </a:r>
                <a:endParaRPr lang="en-US" altLang="en-US" sz="1800" b="0">
                  <a:latin typeface="Garamond" panose="02020404030301010803" pitchFamily="18" charset="0"/>
                </a:endParaRPr>
              </a:p>
            </p:txBody>
          </p:sp>
          <p:sp>
            <p:nvSpPr>
              <p:cNvPr id="32831" name="Rectangle 10"/>
              <p:cNvSpPr>
                <a:spLocks noChangeArrowheads="1"/>
              </p:cNvSpPr>
              <p:nvPr/>
            </p:nvSpPr>
            <p:spPr bwMode="auto">
              <a:xfrm>
                <a:off x="627" y="0"/>
                <a:ext cx="5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76" name="Group 11"/>
            <p:cNvGrpSpPr>
              <a:grpSpLocks/>
            </p:cNvGrpSpPr>
            <p:nvPr/>
          </p:nvGrpSpPr>
          <p:grpSpPr bwMode="auto">
            <a:xfrm>
              <a:off x="2088" y="2304"/>
              <a:ext cx="629" cy="240"/>
              <a:chOff x="3077" y="0"/>
              <a:chExt cx="670" cy="480"/>
            </a:xfrm>
          </p:grpSpPr>
          <p:sp>
            <p:nvSpPr>
              <p:cNvPr id="32828" name="Rectangle 12"/>
              <p:cNvSpPr>
                <a:spLocks noChangeArrowheads="1"/>
              </p:cNvSpPr>
              <p:nvPr/>
            </p:nvSpPr>
            <p:spPr bwMode="auto">
              <a:xfrm>
                <a:off x="3106" y="0"/>
                <a:ext cx="6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70</a:t>
                </a:r>
              </a:p>
              <a:p>
                <a:pPr algn="ctr"/>
                <a:endParaRPr lang="en-US" altLang="en-US" sz="1800" b="0">
                  <a:latin typeface="Garamond" panose="02020404030301010803" pitchFamily="18" charset="0"/>
                </a:endParaRPr>
              </a:p>
            </p:txBody>
          </p:sp>
          <p:sp>
            <p:nvSpPr>
              <p:cNvPr id="32829" name="Rectangle 13"/>
              <p:cNvSpPr>
                <a:spLocks noChangeArrowheads="1"/>
              </p:cNvSpPr>
              <p:nvPr/>
            </p:nvSpPr>
            <p:spPr bwMode="auto">
              <a:xfrm>
                <a:off x="3077" y="0"/>
                <a:ext cx="6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77" name="Group 14"/>
            <p:cNvGrpSpPr>
              <a:grpSpLocks/>
            </p:cNvGrpSpPr>
            <p:nvPr/>
          </p:nvGrpSpPr>
          <p:grpSpPr bwMode="auto">
            <a:xfrm>
              <a:off x="2717" y="2304"/>
              <a:ext cx="667" cy="240"/>
              <a:chOff x="3747" y="0"/>
              <a:chExt cx="634" cy="480"/>
            </a:xfrm>
          </p:grpSpPr>
          <p:sp>
            <p:nvSpPr>
              <p:cNvPr id="32826" name="Rectangle 15"/>
              <p:cNvSpPr>
                <a:spLocks noChangeArrowheads="1"/>
              </p:cNvSpPr>
              <p:nvPr/>
            </p:nvSpPr>
            <p:spPr bwMode="auto">
              <a:xfrm>
                <a:off x="3776" y="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-2.5</a:t>
                </a:r>
              </a:p>
              <a:p>
                <a:pPr algn="ctr"/>
                <a:endParaRPr lang="en-US" altLang="en-US" sz="1800" b="0">
                  <a:latin typeface="Garamond" panose="02020404030301010803" pitchFamily="18" charset="0"/>
                </a:endParaRPr>
              </a:p>
            </p:txBody>
          </p:sp>
          <p:sp>
            <p:nvSpPr>
              <p:cNvPr id="32827" name="Rectangle 16"/>
              <p:cNvSpPr>
                <a:spLocks noChangeArrowheads="1"/>
              </p:cNvSpPr>
              <p:nvPr/>
            </p:nvSpPr>
            <p:spPr bwMode="auto">
              <a:xfrm>
                <a:off x="3747" y="0"/>
                <a:ext cx="6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78" name="Group 17"/>
            <p:cNvGrpSpPr>
              <a:grpSpLocks/>
            </p:cNvGrpSpPr>
            <p:nvPr/>
          </p:nvGrpSpPr>
          <p:grpSpPr bwMode="auto">
            <a:xfrm>
              <a:off x="681" y="2544"/>
              <a:ext cx="855" cy="240"/>
              <a:chOff x="0" y="1440"/>
              <a:chExt cx="627" cy="480"/>
            </a:xfrm>
          </p:grpSpPr>
          <p:sp>
            <p:nvSpPr>
              <p:cNvPr id="32824" name="Rectangle 18"/>
              <p:cNvSpPr>
                <a:spLocks noChangeArrowheads="1"/>
              </p:cNvSpPr>
              <p:nvPr/>
            </p:nvSpPr>
            <p:spPr bwMode="auto">
              <a:xfrm>
                <a:off x="29" y="1440"/>
                <a:ext cx="5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Upside Down</a:t>
                </a:r>
              </a:p>
              <a:p>
                <a:pPr algn="ctr"/>
                <a:endParaRPr lang="en-US" altLang="en-US" sz="1800" b="0">
                  <a:latin typeface="Garamond" panose="02020404030301010803" pitchFamily="18" charset="0"/>
                </a:endParaRPr>
              </a:p>
            </p:txBody>
          </p:sp>
          <p:sp>
            <p:nvSpPr>
              <p:cNvPr id="32825" name="Rectangle 19"/>
              <p:cNvSpPr>
                <a:spLocks noChangeArrowheads="1"/>
              </p:cNvSpPr>
              <p:nvPr/>
            </p:nvSpPr>
            <p:spPr bwMode="auto">
              <a:xfrm>
                <a:off x="0" y="1440"/>
                <a:ext cx="62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79" name="Group 20"/>
            <p:cNvGrpSpPr>
              <a:grpSpLocks/>
            </p:cNvGrpSpPr>
            <p:nvPr/>
          </p:nvGrpSpPr>
          <p:grpSpPr bwMode="auto">
            <a:xfrm>
              <a:off x="1532" y="2544"/>
              <a:ext cx="555" cy="240"/>
              <a:chOff x="627" y="1440"/>
              <a:chExt cx="598" cy="480"/>
            </a:xfrm>
          </p:grpSpPr>
          <p:sp>
            <p:nvSpPr>
              <p:cNvPr id="32822" name="Rectangle 21"/>
              <p:cNvSpPr>
                <a:spLocks noChangeArrowheads="1"/>
              </p:cNvSpPr>
              <p:nvPr/>
            </p:nvSpPr>
            <p:spPr bwMode="auto">
              <a:xfrm>
                <a:off x="656" y="1440"/>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54</a:t>
                </a:r>
              </a:p>
              <a:p>
                <a:pPr algn="ctr"/>
                <a:endParaRPr lang="en-US" altLang="en-US" sz="1800" b="0">
                  <a:latin typeface="Garamond" panose="02020404030301010803" pitchFamily="18" charset="0"/>
                </a:endParaRPr>
              </a:p>
            </p:txBody>
          </p:sp>
          <p:sp>
            <p:nvSpPr>
              <p:cNvPr id="32823" name="Rectangle 22"/>
              <p:cNvSpPr>
                <a:spLocks noChangeArrowheads="1"/>
              </p:cNvSpPr>
              <p:nvPr/>
            </p:nvSpPr>
            <p:spPr bwMode="auto">
              <a:xfrm>
                <a:off x="627" y="1440"/>
                <a:ext cx="5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0" name="Group 23"/>
            <p:cNvGrpSpPr>
              <a:grpSpLocks/>
            </p:cNvGrpSpPr>
            <p:nvPr/>
          </p:nvGrpSpPr>
          <p:grpSpPr bwMode="auto">
            <a:xfrm>
              <a:off x="2088" y="2544"/>
              <a:ext cx="629" cy="240"/>
              <a:chOff x="3077" y="1440"/>
              <a:chExt cx="670" cy="480"/>
            </a:xfrm>
          </p:grpSpPr>
          <p:sp>
            <p:nvSpPr>
              <p:cNvPr id="32820" name="Rectangle 24"/>
              <p:cNvSpPr>
                <a:spLocks noChangeArrowheads="1"/>
              </p:cNvSpPr>
              <p:nvPr/>
            </p:nvSpPr>
            <p:spPr bwMode="auto">
              <a:xfrm>
                <a:off x="3106" y="1440"/>
                <a:ext cx="6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50</a:t>
                </a:r>
              </a:p>
              <a:p>
                <a:pPr algn="ctr"/>
                <a:endParaRPr lang="en-US" altLang="en-US" sz="1800" b="0">
                  <a:latin typeface="Garamond" panose="02020404030301010803" pitchFamily="18" charset="0"/>
                </a:endParaRPr>
              </a:p>
            </p:txBody>
          </p:sp>
          <p:sp>
            <p:nvSpPr>
              <p:cNvPr id="32821" name="Rectangle 25"/>
              <p:cNvSpPr>
                <a:spLocks noChangeArrowheads="1"/>
              </p:cNvSpPr>
              <p:nvPr/>
            </p:nvSpPr>
            <p:spPr bwMode="auto">
              <a:xfrm>
                <a:off x="3077" y="1440"/>
                <a:ext cx="6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1" name="Group 26"/>
            <p:cNvGrpSpPr>
              <a:grpSpLocks/>
            </p:cNvGrpSpPr>
            <p:nvPr/>
          </p:nvGrpSpPr>
          <p:grpSpPr bwMode="auto">
            <a:xfrm>
              <a:off x="2717" y="2544"/>
              <a:ext cx="667" cy="240"/>
              <a:chOff x="3747" y="1440"/>
              <a:chExt cx="634" cy="480"/>
            </a:xfrm>
          </p:grpSpPr>
          <p:sp>
            <p:nvSpPr>
              <p:cNvPr id="32818" name="Rectangle 27"/>
              <p:cNvSpPr>
                <a:spLocks noChangeArrowheads="1"/>
              </p:cNvSpPr>
              <p:nvPr/>
            </p:nvSpPr>
            <p:spPr bwMode="auto">
              <a:xfrm>
                <a:off x="3776" y="144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4</a:t>
                </a:r>
              </a:p>
            </p:txBody>
          </p:sp>
          <p:sp>
            <p:nvSpPr>
              <p:cNvPr id="32819" name="Rectangle 28"/>
              <p:cNvSpPr>
                <a:spLocks noChangeArrowheads="1"/>
              </p:cNvSpPr>
              <p:nvPr/>
            </p:nvSpPr>
            <p:spPr bwMode="auto">
              <a:xfrm>
                <a:off x="3747" y="1440"/>
                <a:ext cx="6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2" name="Group 29"/>
            <p:cNvGrpSpPr>
              <a:grpSpLocks/>
            </p:cNvGrpSpPr>
            <p:nvPr/>
          </p:nvGrpSpPr>
          <p:grpSpPr bwMode="auto">
            <a:xfrm>
              <a:off x="681" y="2784"/>
              <a:ext cx="855" cy="240"/>
              <a:chOff x="0" y="2400"/>
              <a:chExt cx="627" cy="480"/>
            </a:xfrm>
          </p:grpSpPr>
          <p:sp>
            <p:nvSpPr>
              <p:cNvPr id="32816" name="Rectangle 30"/>
              <p:cNvSpPr>
                <a:spLocks noChangeArrowheads="1"/>
              </p:cNvSpPr>
              <p:nvPr/>
            </p:nvSpPr>
            <p:spPr bwMode="auto">
              <a:xfrm>
                <a:off x="29" y="2400"/>
                <a:ext cx="5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Green Warrior</a:t>
                </a:r>
              </a:p>
              <a:p>
                <a:pPr algn="ctr"/>
                <a:endParaRPr lang="en-US" altLang="en-US" sz="1800" b="0">
                  <a:latin typeface="Garamond" panose="02020404030301010803" pitchFamily="18" charset="0"/>
                </a:endParaRPr>
              </a:p>
            </p:txBody>
          </p:sp>
          <p:sp>
            <p:nvSpPr>
              <p:cNvPr id="32817" name="Rectangle 31"/>
              <p:cNvSpPr>
                <a:spLocks noChangeArrowheads="1"/>
              </p:cNvSpPr>
              <p:nvPr/>
            </p:nvSpPr>
            <p:spPr bwMode="auto">
              <a:xfrm>
                <a:off x="0" y="2400"/>
                <a:ext cx="62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3" name="Group 32"/>
            <p:cNvGrpSpPr>
              <a:grpSpLocks/>
            </p:cNvGrpSpPr>
            <p:nvPr/>
          </p:nvGrpSpPr>
          <p:grpSpPr bwMode="auto">
            <a:xfrm>
              <a:off x="1532" y="2784"/>
              <a:ext cx="555" cy="240"/>
              <a:chOff x="627" y="2400"/>
              <a:chExt cx="598" cy="480"/>
            </a:xfrm>
          </p:grpSpPr>
          <p:sp>
            <p:nvSpPr>
              <p:cNvPr id="32814" name="Rectangle 33"/>
              <p:cNvSpPr>
                <a:spLocks noChangeArrowheads="1"/>
              </p:cNvSpPr>
              <p:nvPr/>
            </p:nvSpPr>
            <p:spPr bwMode="auto">
              <a:xfrm>
                <a:off x="656" y="2400"/>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96</a:t>
                </a:r>
              </a:p>
              <a:p>
                <a:pPr algn="ctr"/>
                <a:endParaRPr lang="en-US" altLang="en-US" sz="1800" b="0">
                  <a:latin typeface="Garamond" panose="02020404030301010803" pitchFamily="18" charset="0"/>
                </a:endParaRPr>
              </a:p>
            </p:txBody>
          </p:sp>
          <p:sp>
            <p:nvSpPr>
              <p:cNvPr id="32815" name="Rectangle 34"/>
              <p:cNvSpPr>
                <a:spLocks noChangeArrowheads="1"/>
              </p:cNvSpPr>
              <p:nvPr/>
            </p:nvSpPr>
            <p:spPr bwMode="auto">
              <a:xfrm>
                <a:off x="627" y="2400"/>
                <a:ext cx="5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4" name="Group 35"/>
            <p:cNvGrpSpPr>
              <a:grpSpLocks/>
            </p:cNvGrpSpPr>
            <p:nvPr/>
          </p:nvGrpSpPr>
          <p:grpSpPr bwMode="auto">
            <a:xfrm>
              <a:off x="2088" y="2784"/>
              <a:ext cx="629" cy="240"/>
              <a:chOff x="3077" y="2400"/>
              <a:chExt cx="670" cy="480"/>
            </a:xfrm>
          </p:grpSpPr>
          <p:sp>
            <p:nvSpPr>
              <p:cNvPr id="32812" name="Rectangle 36"/>
              <p:cNvSpPr>
                <a:spLocks noChangeArrowheads="1"/>
              </p:cNvSpPr>
              <p:nvPr/>
            </p:nvSpPr>
            <p:spPr bwMode="auto">
              <a:xfrm>
                <a:off x="3106" y="2400"/>
                <a:ext cx="6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80</a:t>
                </a:r>
              </a:p>
              <a:p>
                <a:pPr algn="ctr"/>
                <a:endParaRPr lang="en-US" altLang="en-US" sz="1800" b="0">
                  <a:latin typeface="Garamond" panose="02020404030301010803" pitchFamily="18" charset="0"/>
                </a:endParaRPr>
              </a:p>
            </p:txBody>
          </p:sp>
          <p:sp>
            <p:nvSpPr>
              <p:cNvPr id="32813" name="Rectangle 37"/>
              <p:cNvSpPr>
                <a:spLocks noChangeArrowheads="1"/>
              </p:cNvSpPr>
              <p:nvPr/>
            </p:nvSpPr>
            <p:spPr bwMode="auto">
              <a:xfrm>
                <a:off x="3077" y="2400"/>
                <a:ext cx="6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5" name="Group 38"/>
            <p:cNvGrpSpPr>
              <a:grpSpLocks/>
            </p:cNvGrpSpPr>
            <p:nvPr/>
          </p:nvGrpSpPr>
          <p:grpSpPr bwMode="auto">
            <a:xfrm>
              <a:off x="2717" y="2784"/>
              <a:ext cx="667" cy="240"/>
              <a:chOff x="3747" y="2400"/>
              <a:chExt cx="634" cy="480"/>
            </a:xfrm>
          </p:grpSpPr>
          <p:sp>
            <p:nvSpPr>
              <p:cNvPr id="32810" name="Rectangle 39"/>
              <p:cNvSpPr>
                <a:spLocks noChangeArrowheads="1"/>
              </p:cNvSpPr>
              <p:nvPr/>
            </p:nvSpPr>
            <p:spPr bwMode="auto">
              <a:xfrm>
                <a:off x="3776" y="240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16</a:t>
                </a:r>
              </a:p>
            </p:txBody>
          </p:sp>
          <p:sp>
            <p:nvSpPr>
              <p:cNvPr id="32811" name="Rectangle 40"/>
              <p:cNvSpPr>
                <a:spLocks noChangeArrowheads="1"/>
              </p:cNvSpPr>
              <p:nvPr/>
            </p:nvSpPr>
            <p:spPr bwMode="auto">
              <a:xfrm>
                <a:off x="3747" y="2400"/>
                <a:ext cx="6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6" name="Group 41"/>
            <p:cNvGrpSpPr>
              <a:grpSpLocks/>
            </p:cNvGrpSpPr>
            <p:nvPr/>
          </p:nvGrpSpPr>
          <p:grpSpPr bwMode="auto">
            <a:xfrm>
              <a:off x="681" y="3024"/>
              <a:ext cx="855" cy="240"/>
              <a:chOff x="0" y="2880"/>
              <a:chExt cx="627" cy="480"/>
            </a:xfrm>
          </p:grpSpPr>
          <p:sp>
            <p:nvSpPr>
              <p:cNvPr id="32808" name="Rectangle 42"/>
              <p:cNvSpPr>
                <a:spLocks noChangeArrowheads="1"/>
              </p:cNvSpPr>
              <p:nvPr/>
            </p:nvSpPr>
            <p:spPr bwMode="auto">
              <a:xfrm>
                <a:off x="29" y="2880"/>
                <a:ext cx="5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Blue Oranges</a:t>
                </a:r>
              </a:p>
              <a:p>
                <a:pPr algn="ctr"/>
                <a:endParaRPr lang="en-US" altLang="en-US" sz="1800" b="0">
                  <a:latin typeface="Garamond" panose="02020404030301010803" pitchFamily="18" charset="0"/>
                </a:endParaRPr>
              </a:p>
            </p:txBody>
          </p:sp>
          <p:sp>
            <p:nvSpPr>
              <p:cNvPr id="32809" name="Rectangle 43"/>
              <p:cNvSpPr>
                <a:spLocks noChangeArrowheads="1"/>
              </p:cNvSpPr>
              <p:nvPr/>
            </p:nvSpPr>
            <p:spPr bwMode="auto">
              <a:xfrm>
                <a:off x="0" y="2880"/>
                <a:ext cx="62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7" name="Group 44"/>
            <p:cNvGrpSpPr>
              <a:grpSpLocks/>
            </p:cNvGrpSpPr>
            <p:nvPr/>
          </p:nvGrpSpPr>
          <p:grpSpPr bwMode="auto">
            <a:xfrm>
              <a:off x="1532" y="3024"/>
              <a:ext cx="555" cy="240"/>
              <a:chOff x="627" y="2880"/>
              <a:chExt cx="598" cy="480"/>
            </a:xfrm>
          </p:grpSpPr>
          <p:sp>
            <p:nvSpPr>
              <p:cNvPr id="32806" name="Rectangle 45"/>
              <p:cNvSpPr>
                <a:spLocks noChangeArrowheads="1"/>
              </p:cNvSpPr>
              <p:nvPr/>
            </p:nvSpPr>
            <p:spPr bwMode="auto">
              <a:xfrm>
                <a:off x="656" y="2880"/>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28</a:t>
                </a:r>
              </a:p>
              <a:p>
                <a:pPr algn="ctr"/>
                <a:endParaRPr lang="en-US" altLang="en-US" sz="1800" b="0">
                  <a:latin typeface="Garamond" panose="02020404030301010803" pitchFamily="18" charset="0"/>
                </a:endParaRPr>
              </a:p>
            </p:txBody>
          </p:sp>
          <p:sp>
            <p:nvSpPr>
              <p:cNvPr id="32807" name="Rectangle 46"/>
              <p:cNvSpPr>
                <a:spLocks noChangeArrowheads="1"/>
              </p:cNvSpPr>
              <p:nvPr/>
            </p:nvSpPr>
            <p:spPr bwMode="auto">
              <a:xfrm>
                <a:off x="627" y="2880"/>
                <a:ext cx="5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8" name="Group 47"/>
            <p:cNvGrpSpPr>
              <a:grpSpLocks/>
            </p:cNvGrpSpPr>
            <p:nvPr/>
          </p:nvGrpSpPr>
          <p:grpSpPr bwMode="auto">
            <a:xfrm>
              <a:off x="2088" y="3024"/>
              <a:ext cx="629" cy="240"/>
              <a:chOff x="3077" y="2880"/>
              <a:chExt cx="670" cy="480"/>
            </a:xfrm>
          </p:grpSpPr>
          <p:sp>
            <p:nvSpPr>
              <p:cNvPr id="32804" name="Rectangle 48"/>
              <p:cNvSpPr>
                <a:spLocks noChangeArrowheads="1"/>
              </p:cNvSpPr>
              <p:nvPr/>
            </p:nvSpPr>
            <p:spPr bwMode="auto">
              <a:xfrm>
                <a:off x="3106" y="2880"/>
                <a:ext cx="6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7</a:t>
                </a:r>
              </a:p>
              <a:p>
                <a:pPr algn="ctr"/>
                <a:endParaRPr lang="en-US" altLang="en-US" sz="1800" b="0">
                  <a:latin typeface="Garamond" panose="02020404030301010803" pitchFamily="18" charset="0"/>
                </a:endParaRPr>
              </a:p>
            </p:txBody>
          </p:sp>
          <p:sp>
            <p:nvSpPr>
              <p:cNvPr id="32805" name="Rectangle 49"/>
              <p:cNvSpPr>
                <a:spLocks noChangeArrowheads="1"/>
              </p:cNvSpPr>
              <p:nvPr/>
            </p:nvSpPr>
            <p:spPr bwMode="auto">
              <a:xfrm>
                <a:off x="3077" y="2880"/>
                <a:ext cx="6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89" name="Group 50"/>
            <p:cNvGrpSpPr>
              <a:grpSpLocks/>
            </p:cNvGrpSpPr>
            <p:nvPr/>
          </p:nvGrpSpPr>
          <p:grpSpPr bwMode="auto">
            <a:xfrm>
              <a:off x="2717" y="3024"/>
              <a:ext cx="667" cy="240"/>
              <a:chOff x="3747" y="2880"/>
              <a:chExt cx="634" cy="480"/>
            </a:xfrm>
          </p:grpSpPr>
          <p:sp>
            <p:nvSpPr>
              <p:cNvPr id="32802" name="Rectangle 51"/>
              <p:cNvSpPr>
                <a:spLocks noChangeArrowheads="1"/>
              </p:cNvSpPr>
              <p:nvPr/>
            </p:nvSpPr>
            <p:spPr bwMode="auto">
              <a:xfrm>
                <a:off x="3776" y="288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latin typeface="Garamond" panose="02020404030301010803" pitchFamily="18" charset="0"/>
                    <a:cs typeface="Times New Roman" panose="02020603050405020304" pitchFamily="18" charset="0"/>
                  </a:rPr>
                  <a:t>21</a:t>
                </a:r>
              </a:p>
              <a:p>
                <a:pPr algn="ctr"/>
                <a:endParaRPr lang="en-US" altLang="en-US" sz="1800" b="0">
                  <a:latin typeface="Garamond" panose="02020404030301010803" pitchFamily="18" charset="0"/>
                </a:endParaRPr>
              </a:p>
            </p:txBody>
          </p:sp>
          <p:sp>
            <p:nvSpPr>
              <p:cNvPr id="32803" name="Rectangle 52"/>
              <p:cNvSpPr>
                <a:spLocks noChangeArrowheads="1"/>
              </p:cNvSpPr>
              <p:nvPr/>
            </p:nvSpPr>
            <p:spPr bwMode="auto">
              <a:xfrm>
                <a:off x="3747" y="2880"/>
                <a:ext cx="6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90" name="Group 53"/>
            <p:cNvGrpSpPr>
              <a:grpSpLocks/>
            </p:cNvGrpSpPr>
            <p:nvPr/>
          </p:nvGrpSpPr>
          <p:grpSpPr bwMode="auto">
            <a:xfrm>
              <a:off x="679" y="2064"/>
              <a:ext cx="855" cy="240"/>
              <a:chOff x="0" y="2880"/>
              <a:chExt cx="627" cy="480"/>
            </a:xfrm>
          </p:grpSpPr>
          <p:sp>
            <p:nvSpPr>
              <p:cNvPr id="32800" name="Rectangle 54"/>
              <p:cNvSpPr>
                <a:spLocks noChangeArrowheads="1"/>
              </p:cNvSpPr>
              <p:nvPr/>
            </p:nvSpPr>
            <p:spPr bwMode="auto">
              <a:xfrm>
                <a:off x="29" y="2880"/>
                <a:ext cx="56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a:latin typeface="Garamond" panose="02020404030301010803" pitchFamily="18" charset="0"/>
                    <a:cs typeface="Times New Roman" panose="02020603050405020304" pitchFamily="18" charset="0"/>
                  </a:rPr>
                  <a:t>Movie_title</a:t>
                </a:r>
              </a:p>
              <a:p>
                <a:pPr algn="ctr"/>
                <a:endParaRPr lang="en-US" altLang="en-US" sz="1800">
                  <a:latin typeface="Garamond" panose="02020404030301010803" pitchFamily="18" charset="0"/>
                </a:endParaRPr>
              </a:p>
            </p:txBody>
          </p:sp>
          <p:sp>
            <p:nvSpPr>
              <p:cNvPr id="32801" name="Rectangle 55"/>
              <p:cNvSpPr>
                <a:spLocks noChangeArrowheads="1"/>
              </p:cNvSpPr>
              <p:nvPr/>
            </p:nvSpPr>
            <p:spPr bwMode="auto">
              <a:xfrm>
                <a:off x="0" y="2880"/>
                <a:ext cx="62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91" name="Group 56"/>
            <p:cNvGrpSpPr>
              <a:grpSpLocks/>
            </p:cNvGrpSpPr>
            <p:nvPr/>
          </p:nvGrpSpPr>
          <p:grpSpPr bwMode="auto">
            <a:xfrm>
              <a:off x="1530" y="2064"/>
              <a:ext cx="555" cy="240"/>
              <a:chOff x="627" y="2880"/>
              <a:chExt cx="598" cy="480"/>
            </a:xfrm>
          </p:grpSpPr>
          <p:sp>
            <p:nvSpPr>
              <p:cNvPr id="32798" name="Rectangle 57"/>
              <p:cNvSpPr>
                <a:spLocks noChangeArrowheads="1"/>
              </p:cNvSpPr>
              <p:nvPr/>
            </p:nvSpPr>
            <p:spPr bwMode="auto">
              <a:xfrm>
                <a:off x="656" y="2880"/>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a:latin typeface="Garamond" panose="02020404030301010803" pitchFamily="18" charset="0"/>
                    <a:cs typeface="Times New Roman" panose="02020603050405020304" pitchFamily="18" charset="0"/>
                  </a:rPr>
                  <a:t>Gross	</a:t>
                </a:r>
              </a:p>
              <a:p>
                <a:pPr algn="ctr"/>
                <a:endParaRPr lang="en-US" altLang="en-US" sz="1800">
                  <a:latin typeface="Garamond" panose="02020404030301010803" pitchFamily="18" charset="0"/>
                </a:endParaRPr>
              </a:p>
            </p:txBody>
          </p:sp>
          <p:sp>
            <p:nvSpPr>
              <p:cNvPr id="32799" name="Rectangle 58"/>
              <p:cNvSpPr>
                <a:spLocks noChangeArrowheads="1"/>
              </p:cNvSpPr>
              <p:nvPr/>
            </p:nvSpPr>
            <p:spPr bwMode="auto">
              <a:xfrm>
                <a:off x="627" y="2880"/>
                <a:ext cx="5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92" name="Group 59"/>
            <p:cNvGrpSpPr>
              <a:grpSpLocks/>
            </p:cNvGrpSpPr>
            <p:nvPr/>
          </p:nvGrpSpPr>
          <p:grpSpPr bwMode="auto">
            <a:xfrm>
              <a:off x="2087" y="2064"/>
              <a:ext cx="629" cy="240"/>
              <a:chOff x="3077" y="2880"/>
              <a:chExt cx="670" cy="480"/>
            </a:xfrm>
          </p:grpSpPr>
          <p:sp>
            <p:nvSpPr>
              <p:cNvPr id="32796" name="Rectangle 60"/>
              <p:cNvSpPr>
                <a:spLocks noChangeArrowheads="1"/>
              </p:cNvSpPr>
              <p:nvPr/>
            </p:nvSpPr>
            <p:spPr bwMode="auto">
              <a:xfrm>
                <a:off x="3106" y="2880"/>
                <a:ext cx="6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a:latin typeface="Garamond" panose="02020404030301010803" pitchFamily="18" charset="0"/>
                    <a:cs typeface="Times New Roman" panose="02020603050405020304" pitchFamily="18" charset="0"/>
                  </a:rPr>
                  <a:t>Budget</a:t>
                </a:r>
              </a:p>
              <a:p>
                <a:pPr algn="ctr"/>
                <a:endParaRPr lang="en-US" altLang="en-US" sz="1800">
                  <a:latin typeface="Garamond" panose="02020404030301010803" pitchFamily="18" charset="0"/>
                </a:endParaRPr>
              </a:p>
            </p:txBody>
          </p:sp>
          <p:sp>
            <p:nvSpPr>
              <p:cNvPr id="32797" name="Rectangle 61"/>
              <p:cNvSpPr>
                <a:spLocks noChangeArrowheads="1"/>
              </p:cNvSpPr>
              <p:nvPr/>
            </p:nvSpPr>
            <p:spPr bwMode="auto">
              <a:xfrm>
                <a:off x="3077" y="2880"/>
                <a:ext cx="6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32793" name="Group 62"/>
            <p:cNvGrpSpPr>
              <a:grpSpLocks/>
            </p:cNvGrpSpPr>
            <p:nvPr/>
          </p:nvGrpSpPr>
          <p:grpSpPr bwMode="auto">
            <a:xfrm>
              <a:off x="2716" y="2064"/>
              <a:ext cx="667" cy="240"/>
              <a:chOff x="3747" y="2880"/>
              <a:chExt cx="634" cy="480"/>
            </a:xfrm>
          </p:grpSpPr>
          <p:sp>
            <p:nvSpPr>
              <p:cNvPr id="32794" name="Rectangle 63"/>
              <p:cNvSpPr>
                <a:spLocks noChangeArrowheads="1"/>
              </p:cNvSpPr>
              <p:nvPr/>
            </p:nvSpPr>
            <p:spPr bwMode="auto">
              <a:xfrm>
                <a:off x="3776" y="288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a:latin typeface="Garamond" panose="02020404030301010803" pitchFamily="18" charset="0"/>
                    <a:cs typeface="Times New Roman" panose="02020603050405020304" pitchFamily="18" charset="0"/>
                  </a:rPr>
                  <a:t>Profit</a:t>
                </a:r>
              </a:p>
              <a:p>
                <a:pPr algn="ctr"/>
                <a:endParaRPr lang="en-US" altLang="en-US" sz="1800">
                  <a:latin typeface="Garamond" panose="02020404030301010803" pitchFamily="18" charset="0"/>
                </a:endParaRPr>
              </a:p>
            </p:txBody>
          </p:sp>
          <p:sp>
            <p:nvSpPr>
              <p:cNvPr id="32795" name="Rectangle 64"/>
              <p:cNvSpPr>
                <a:spLocks noChangeArrowheads="1"/>
              </p:cNvSpPr>
              <p:nvPr/>
            </p:nvSpPr>
            <p:spPr bwMode="auto">
              <a:xfrm>
                <a:off x="3747" y="2880"/>
                <a:ext cx="6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spTree>
    <p:extLst>
      <p:ext uri="{BB962C8B-B14F-4D97-AF65-F5344CB8AC3E}">
        <p14:creationId xmlns:p14="http://schemas.microsoft.com/office/powerpoint/2010/main" val="2630729135"/>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idx="4294967295"/>
          </p:nvPr>
        </p:nvSpPr>
        <p:spPr>
          <a:xfrm>
            <a:off x="2209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ea typeface="ＭＳ Ｐゴシック" panose="020B0600070205080204" pitchFamily="34" charset="-128"/>
              </a:rPr>
              <a:t>End of </a:t>
            </a:r>
            <a:r>
              <a:rPr lang="en-US" altLang="en-US" dirty="0">
                <a:ea typeface="ＭＳ Ｐゴシック" panose="020B0600070205080204" pitchFamily="34" charset="-128"/>
              </a:rPr>
              <a:t>Week</a:t>
            </a:r>
            <a:r>
              <a:rPr lang="en-US" altLang="en-US" dirty="0">
                <a:effectLst/>
                <a:ea typeface="ＭＳ Ｐゴシック" panose="020B0600070205080204" pitchFamily="34" charset="-128"/>
              </a:rPr>
              <a:t> </a:t>
            </a:r>
            <a:r>
              <a:rPr lang="en-US" altLang="en-US" dirty="0">
                <a:ea typeface="ＭＳ Ｐゴシック" panose="020B0600070205080204" pitchFamily="34" charset="-128"/>
              </a:rPr>
              <a:t>3 Examples</a:t>
            </a:r>
            <a:endParaRPr lang="en-US" altLang="en-US" dirty="0">
              <a:effectLst/>
              <a:ea typeface="ＭＳ Ｐゴシック" panose="020B0600070205080204" pitchFamily="34" charset="-128"/>
            </a:endParaRPr>
          </a:p>
        </p:txBody>
      </p:sp>
    </p:spTree>
    <p:extLst>
      <p:ext uri="{BB962C8B-B14F-4D97-AF65-F5344CB8AC3E}">
        <p14:creationId xmlns:p14="http://schemas.microsoft.com/office/powerpoint/2010/main" val="10581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Insert</a:t>
            </a:r>
          </a:p>
        </p:txBody>
      </p:sp>
      <p:sp>
        <p:nvSpPr>
          <p:cNvPr id="3" name="Content Placeholder 2"/>
          <p:cNvSpPr>
            <a:spLocks noGrp="1"/>
          </p:cNvSpPr>
          <p:nvPr>
            <p:ph idx="1"/>
          </p:nvPr>
        </p:nvSpPr>
        <p:spPr/>
        <p:txBody>
          <a:bodyPr/>
          <a:lstStyle/>
          <a:p>
            <a:r>
              <a:rPr lang="en-US" dirty="0"/>
              <a:t>The SQL INSERT INTO clause is used to insert data into a SQL table. The SQL INSERT INTO is frequently used and has the following generic syntax:</a:t>
            </a:r>
          </a:p>
          <a:p>
            <a:endParaRPr lang="en-US" dirty="0"/>
          </a:p>
          <a:p>
            <a:endParaRPr lang="en-US" dirty="0"/>
          </a:p>
          <a:p>
            <a:endParaRPr lang="en-US" dirty="0"/>
          </a:p>
          <a:p>
            <a:r>
              <a:rPr lang="en-US" dirty="0"/>
              <a:t>The SQL INSERT INTO clause has actually two parts - the first specifying the table we are inserting into and giving the list of columns we are inserting values for, and the second specifying the values inserted in the column list from the first part.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6757782"/>
              </p:ext>
            </p:extLst>
          </p:nvPr>
        </p:nvGraphicFramePr>
        <p:xfrm>
          <a:off x="1557866" y="3044862"/>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INSERT INTO Table1 (Column1, Column2, Column3)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 VALUES (ColumnValue1, ColumnValue2, ColumnValue3)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963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Insert</a:t>
            </a:r>
          </a:p>
        </p:txBody>
      </p:sp>
      <p:sp>
        <p:nvSpPr>
          <p:cNvPr id="3" name="Content Placeholder 2"/>
          <p:cNvSpPr>
            <a:spLocks noGrp="1"/>
          </p:cNvSpPr>
          <p:nvPr>
            <p:ph idx="1"/>
          </p:nvPr>
        </p:nvSpPr>
        <p:spPr>
          <a:xfrm>
            <a:off x="818712" y="2222287"/>
            <a:ext cx="10554574" cy="4508713"/>
          </a:xfrm>
        </p:spPr>
        <p:txBody>
          <a:bodyPr>
            <a:normAutofit/>
          </a:bodyPr>
          <a:lstStyle/>
          <a:p>
            <a:r>
              <a:rPr lang="en-US" altLang="en-US" dirty="0"/>
              <a:t>Inserting a record with all fields</a:t>
            </a:r>
          </a:p>
          <a:p>
            <a:pPr lvl="1"/>
            <a:r>
              <a:rPr lang="en-US" altLang="en-US" sz="1800" dirty="0"/>
              <a:t>INSERT INTO CUSTOMER_T VALUES (001, ‘Contemporary Casuals’, 1355 S. Himes Blvd.’, ‘Gainesville’, ‘FL’, 32601);</a:t>
            </a:r>
          </a:p>
          <a:p>
            <a:r>
              <a:rPr lang="en-US" altLang="en-US" dirty="0"/>
              <a:t>Inserting a record with specified fields</a:t>
            </a:r>
          </a:p>
          <a:p>
            <a:pPr lvl="1"/>
            <a:r>
              <a:rPr lang="en-US" altLang="en-US" sz="1800" dirty="0"/>
              <a:t>INSERT INTO PRODUCT_T (PRODUCT_ID, PRODUCT_DESCRIPTION, PRODUCT_FINISH, STANDARD_PRICE, PRODUCT_ON_HAND) VALUES (1, ‘End Table’, ‘Cherry’, 175, 8);</a:t>
            </a:r>
          </a:p>
          <a:p>
            <a:r>
              <a:rPr lang="en-US" altLang="en-US" dirty="0"/>
              <a:t>Inserting records from another table</a:t>
            </a:r>
          </a:p>
          <a:p>
            <a:pPr lvl="1"/>
            <a:r>
              <a:rPr lang="en-US" altLang="en-US" sz="1800" dirty="0"/>
              <a:t>INSERT INTO CA_CUSTOMER_T SELECT * FROM CUSTOMER_T WHERE STATE = ‘CA’;</a:t>
            </a:r>
            <a:endParaRPr lang="en-US" sz="1800" dirty="0"/>
          </a:p>
        </p:txBody>
      </p:sp>
    </p:spTree>
    <p:extLst>
      <p:ext uri="{BB962C8B-B14F-4D97-AF65-F5344CB8AC3E}">
        <p14:creationId xmlns:p14="http://schemas.microsoft.com/office/powerpoint/2010/main" val="1579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4B0CD5F3-47B3-453E-830C-396EC49CB8DB}" type="slidenum">
              <a:rPr lang="en-US" altLang="en-US" sz="1400" b="0"/>
              <a:pPr eaLnBrk="1" hangingPunct="1"/>
              <a:t>5</a:t>
            </a:fld>
            <a:endParaRPr lang="en-US" altLang="en-US" sz="1400" b="0"/>
          </a:p>
        </p:txBody>
      </p:sp>
      <p:sp>
        <p:nvSpPr>
          <p:cNvPr id="13315"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Expressions in Select List</a:t>
            </a:r>
          </a:p>
        </p:txBody>
      </p:sp>
      <p:sp>
        <p:nvSpPr>
          <p:cNvPr id="13316" name="Rectangle 3"/>
          <p:cNvSpPr>
            <a:spLocks noGrp="1" noChangeArrowheads="1"/>
          </p:cNvSpPr>
          <p:nvPr>
            <p:ph type="body" idx="1"/>
          </p:nvPr>
        </p:nvSpPr>
        <p:spPr>
          <a:xfrm>
            <a:off x="2209800" y="1066800"/>
            <a:ext cx="8001000" cy="5334000"/>
          </a:xfrm>
          <a:noFill/>
        </p:spPr>
        <p:txBody>
          <a:bodyPr>
            <a:normAutofit fontScale="92500" lnSpcReduction="20000"/>
          </a:bodyPr>
          <a:lstStyle/>
          <a:p>
            <a:pPr marL="533400" indent="-533400">
              <a:lnSpc>
                <a:spcPct val="90000"/>
              </a:lnSpc>
            </a:pPr>
            <a:r>
              <a:rPr lang="en-US" altLang="en-US" sz="2400" dirty="0">
                <a:cs typeface="Times New Roman" panose="02020603050405020304" pitchFamily="18" charset="0"/>
              </a:rPr>
              <a:t>Expressions can be used to change the values prior to printing</a:t>
            </a:r>
          </a:p>
          <a:p>
            <a:pPr marL="533400" indent="-533400">
              <a:lnSpc>
                <a:spcPct val="90000"/>
              </a:lnSpc>
            </a:pPr>
            <a:r>
              <a:rPr lang="en-US" altLang="en-US" sz="2400" b="1" dirty="0">
                <a:cs typeface="Times New Roman" panose="02020603050405020304" pitchFamily="18" charset="0"/>
              </a:rPr>
              <a:t>Example</a:t>
            </a:r>
            <a:r>
              <a:rPr lang="en-US" altLang="en-US" sz="2400" dirty="0">
                <a:cs typeface="Times New Roman" panose="02020603050405020304" pitchFamily="18" charset="0"/>
              </a:rPr>
              <a:t>: </a:t>
            </a:r>
          </a:p>
          <a:p>
            <a:pPr marL="1290638" lvl="2" indent="-381000">
              <a:lnSpc>
                <a:spcPct val="90000"/>
              </a:lnSpc>
              <a:buNone/>
            </a:pPr>
            <a:r>
              <a:rPr lang="en-US" altLang="en-US" sz="1800" dirty="0">
                <a:cs typeface="Times New Roman" panose="02020603050405020304" pitchFamily="18" charset="0"/>
              </a:rPr>
              <a:t>Select </a:t>
            </a:r>
            <a:r>
              <a:rPr lang="en-US" altLang="en-US" sz="1800" dirty="0" err="1" smtClean="0">
                <a:cs typeface="Times New Roman" panose="02020603050405020304" pitchFamily="18" charset="0"/>
              </a:rPr>
              <a:t>movie_title</a:t>
            </a:r>
            <a:r>
              <a:rPr lang="en-US" altLang="en-US" sz="1800" dirty="0">
                <a:cs typeface="Times New Roman" panose="02020603050405020304" pitchFamily="18" charset="0"/>
              </a:rPr>
              <a:t>, </a:t>
            </a:r>
            <a:r>
              <a:rPr lang="en-US" altLang="en-US" sz="1800" dirty="0" err="1" smtClean="0">
                <a:cs typeface="Times New Roman" panose="02020603050405020304" pitchFamily="18" charset="0"/>
              </a:rPr>
              <a:t>studio_id</a:t>
            </a:r>
            <a:endParaRPr lang="en-US" altLang="en-US" sz="1800" dirty="0">
              <a:cs typeface="Times New Roman" panose="02020603050405020304" pitchFamily="18" charset="0"/>
            </a:endParaRPr>
          </a:p>
          <a:p>
            <a:pPr marL="1290638" lvl="2" indent="-381000">
              <a:lnSpc>
                <a:spcPct val="90000"/>
              </a:lnSpc>
              <a:buNone/>
            </a:pPr>
            <a:r>
              <a:rPr lang="en-US" altLang="en-US" sz="1800" dirty="0">
                <a:cs typeface="Times New Roman" panose="02020603050405020304" pitchFamily="18" charset="0"/>
              </a:rPr>
              <a:t>From Movies</a:t>
            </a:r>
          </a:p>
          <a:p>
            <a:pPr marL="1290638" lvl="2" indent="-381000">
              <a:lnSpc>
                <a:spcPct val="90000"/>
              </a:lnSpc>
              <a:buNone/>
            </a:pPr>
            <a:r>
              <a:rPr lang="en-US" altLang="en-US" sz="1800" dirty="0">
                <a:cs typeface="Times New Roman" panose="02020603050405020304" pitchFamily="18" charset="0"/>
              </a:rPr>
              <a:t>Where </a:t>
            </a:r>
            <a:r>
              <a:rPr lang="en-US" altLang="en-US" sz="1800" dirty="0" err="1">
                <a:cs typeface="Times New Roman" panose="02020603050405020304" pitchFamily="18" charset="0"/>
              </a:rPr>
              <a:t>movie_type</a:t>
            </a:r>
            <a:r>
              <a:rPr lang="en-US" altLang="en-US" sz="1800" dirty="0">
                <a:cs typeface="Times New Roman" panose="02020603050405020304" pitchFamily="18" charset="0"/>
              </a:rPr>
              <a:t> = ‘Comedy’</a:t>
            </a:r>
          </a:p>
          <a:p>
            <a:pPr marL="1290638" lvl="2" indent="-381000">
              <a:lnSpc>
                <a:spcPct val="90000"/>
              </a:lnSpc>
              <a:buNone/>
            </a:pPr>
            <a:endParaRPr lang="en-US" altLang="en-US" sz="1800" dirty="0">
              <a:cs typeface="Times New Roman" panose="02020603050405020304" pitchFamily="18" charset="0"/>
            </a:endParaRPr>
          </a:p>
          <a:p>
            <a:pPr marL="1290638" lvl="2" indent="-381000">
              <a:lnSpc>
                <a:spcPct val="90000"/>
              </a:lnSpc>
              <a:buNone/>
            </a:pPr>
            <a:r>
              <a:rPr lang="en-US" altLang="en-US" sz="1800" dirty="0">
                <a:cs typeface="Times New Roman" panose="02020603050405020304" pitchFamily="18" charset="0"/>
              </a:rPr>
              <a:t>Output:</a:t>
            </a:r>
          </a:p>
          <a:p>
            <a:pPr marL="1290638" lvl="2" indent="-381000">
              <a:lnSpc>
                <a:spcPct val="90000"/>
              </a:lnSpc>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Movie_Title</a:t>
            </a:r>
            <a:r>
              <a:rPr lang="en-US" altLang="en-US" sz="1800" dirty="0">
                <a:cs typeface="Times New Roman" panose="02020603050405020304" pitchFamily="18" charset="0"/>
              </a:rPr>
              <a:t>	</a:t>
            </a:r>
            <a:r>
              <a:rPr lang="en-US" altLang="en-US" sz="1800" dirty="0" smtClean="0">
                <a:cs typeface="Times New Roman" panose="02020603050405020304" pitchFamily="18" charset="0"/>
              </a:rPr>
              <a:t>  </a:t>
            </a:r>
            <a:r>
              <a:rPr lang="en-US" altLang="en-US" sz="1800" dirty="0" err="1" smtClean="0">
                <a:cs typeface="Times New Roman" panose="02020603050405020304" pitchFamily="18" charset="0"/>
              </a:rPr>
              <a:t>Studio_ID</a:t>
            </a:r>
            <a:r>
              <a:rPr lang="en-US" altLang="en-US" sz="1800" dirty="0">
                <a:cs typeface="Times New Roman" panose="02020603050405020304" pitchFamily="18" charset="0"/>
              </a:rPr>
              <a:t>	</a:t>
            </a:r>
            <a:endParaRPr lang="en-US" altLang="en-US" sz="1800" dirty="0" smtClean="0">
              <a:cs typeface="Times New Roman" panose="02020603050405020304" pitchFamily="18" charset="0"/>
            </a:endParaRPr>
          </a:p>
          <a:p>
            <a:pPr marL="1290638" lvl="2" indent="-381000">
              <a:lnSpc>
                <a:spcPct val="90000"/>
              </a:lnSpc>
              <a:buNone/>
            </a:pPr>
            <a:r>
              <a:rPr lang="en-US" altLang="en-US" sz="1800" dirty="0">
                <a:cs typeface="Times New Roman" panose="02020603050405020304" pitchFamily="18" charset="0"/>
              </a:rPr>
              <a:t>	</a:t>
            </a:r>
            <a:r>
              <a:rPr lang="en-US" altLang="en-US" sz="1800" dirty="0" smtClean="0">
                <a:cs typeface="Times New Roman" panose="02020603050405020304" pitchFamily="18" charset="0"/>
              </a:rPr>
              <a:t>--------------------------------------</a:t>
            </a:r>
            <a:endParaRPr lang="en-US" altLang="en-US" sz="1800" dirty="0">
              <a:cs typeface="Times New Roman" panose="02020603050405020304" pitchFamily="18" charset="0"/>
            </a:endParaRPr>
          </a:p>
          <a:p>
            <a:pPr marL="1290638" lvl="2" indent="-381000">
              <a:lnSpc>
                <a:spcPct val="90000"/>
              </a:lnSpc>
              <a:buNone/>
            </a:pPr>
            <a:r>
              <a:rPr lang="en-US" altLang="en-US" sz="1800" dirty="0">
                <a:cs typeface="Times New Roman" panose="02020603050405020304" pitchFamily="18" charset="0"/>
              </a:rPr>
              <a:t>		Vegetable house	1		</a:t>
            </a:r>
          </a:p>
          <a:p>
            <a:pPr marL="1290638" lvl="2" indent="-381000">
              <a:lnSpc>
                <a:spcPct val="90000"/>
              </a:lnSpc>
              <a:buNone/>
            </a:pPr>
            <a:r>
              <a:rPr lang="en-US" altLang="en-US" sz="1800" dirty="0">
                <a:cs typeface="Times New Roman" panose="02020603050405020304" pitchFamily="18" charset="0"/>
              </a:rPr>
              <a:t>		Broccoli Wars	</a:t>
            </a:r>
            <a:r>
              <a:rPr lang="en-US" altLang="en-US" sz="1800" dirty="0" smtClean="0">
                <a:cs typeface="Times New Roman" panose="02020603050405020304" pitchFamily="18" charset="0"/>
              </a:rPr>
              <a:t>	2</a:t>
            </a:r>
            <a:r>
              <a:rPr lang="en-US" altLang="en-US" sz="1800" dirty="0">
                <a:cs typeface="Times New Roman" panose="02020603050405020304" pitchFamily="18" charset="0"/>
              </a:rPr>
              <a:t>			</a:t>
            </a:r>
          </a:p>
          <a:p>
            <a:pPr marL="1290638" lvl="2" indent="-381000">
              <a:lnSpc>
                <a:spcPct val="90000"/>
              </a:lnSpc>
              <a:buNone/>
            </a:pPr>
            <a:r>
              <a:rPr lang="en-US" altLang="en-US" sz="1800" dirty="0">
                <a:cs typeface="Times New Roman" panose="02020603050405020304" pitchFamily="18" charset="0"/>
              </a:rPr>
              <a:t>		Carrot Affairs	</a:t>
            </a:r>
            <a:r>
              <a:rPr lang="en-US" altLang="en-US" sz="1800" dirty="0" smtClean="0">
                <a:cs typeface="Times New Roman" panose="02020603050405020304" pitchFamily="18" charset="0"/>
              </a:rPr>
              <a:t>	4</a:t>
            </a:r>
            <a:r>
              <a:rPr lang="en-US" altLang="en-US" sz="1800" dirty="0">
                <a:cs typeface="Times New Roman" panose="02020603050405020304" pitchFamily="18" charset="0"/>
              </a:rPr>
              <a:t>		</a:t>
            </a:r>
          </a:p>
          <a:p>
            <a:pPr marL="1290638" lvl="2" indent="-381000">
              <a:lnSpc>
                <a:spcPct val="90000"/>
              </a:lnSpc>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Chocolat</a:t>
            </a:r>
            <a:r>
              <a:rPr lang="en-US" altLang="en-US" sz="1800" dirty="0">
                <a:cs typeface="Times New Roman" panose="02020603050405020304" pitchFamily="18" charset="0"/>
              </a:rPr>
              <a:t>		</a:t>
            </a:r>
            <a:r>
              <a:rPr lang="en-US" altLang="en-US" sz="1800" dirty="0" smtClean="0">
                <a:cs typeface="Times New Roman" panose="02020603050405020304" pitchFamily="18" charset="0"/>
              </a:rPr>
              <a:t>	1</a:t>
            </a:r>
            <a:r>
              <a:rPr lang="en-US" altLang="en-US" sz="1800" dirty="0">
                <a:cs typeface="Times New Roman" panose="02020603050405020304" pitchFamily="18" charset="0"/>
              </a:rPr>
              <a:t>		</a:t>
            </a:r>
          </a:p>
          <a:p>
            <a:pPr marL="1290638" lvl="2" indent="-381000">
              <a:lnSpc>
                <a:spcPct val="90000"/>
              </a:lnSpc>
              <a:buNone/>
            </a:pPr>
            <a:r>
              <a:rPr lang="en-US" altLang="en-US" sz="1800" dirty="0">
                <a:cs typeface="Times New Roman" panose="02020603050405020304" pitchFamily="18" charset="0"/>
              </a:rPr>
              <a:t>		Cranberry House	2		</a:t>
            </a:r>
          </a:p>
          <a:p>
            <a:pPr marL="533400" indent="-533400">
              <a:lnSpc>
                <a:spcPct val="90000"/>
              </a:lnSpc>
              <a:buNone/>
            </a:pPr>
            <a:r>
              <a:rPr lang="en-US" altLang="en-US" sz="2400" dirty="0">
                <a:cs typeface="Times New Roman" panose="02020603050405020304" pitchFamily="18" charset="0"/>
              </a:rPr>
              <a:t> </a:t>
            </a:r>
          </a:p>
        </p:txBody>
      </p:sp>
    </p:spTree>
    <p:extLst>
      <p:ext uri="{BB962C8B-B14F-4D97-AF65-F5344CB8AC3E}">
        <p14:creationId xmlns:p14="http://schemas.microsoft.com/office/powerpoint/2010/main" val="4276604529"/>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1FE122CA-8D70-4856-A7F0-D9397F3E106F}" type="slidenum">
              <a:rPr lang="en-US" altLang="en-US" sz="1400" b="0"/>
              <a:pPr eaLnBrk="1" hangingPunct="1"/>
              <a:t>6</a:t>
            </a:fld>
            <a:endParaRPr lang="en-US" altLang="en-US" sz="1400" b="0"/>
          </a:p>
        </p:txBody>
      </p:sp>
      <p:sp>
        <p:nvSpPr>
          <p:cNvPr id="14339"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Expressions in Select List</a:t>
            </a:r>
          </a:p>
        </p:txBody>
      </p:sp>
      <p:sp>
        <p:nvSpPr>
          <p:cNvPr id="14340" name="Rectangle 3"/>
          <p:cNvSpPr>
            <a:spLocks noGrp="1" noChangeArrowheads="1"/>
          </p:cNvSpPr>
          <p:nvPr>
            <p:ph type="body" idx="1"/>
          </p:nvPr>
        </p:nvSpPr>
        <p:spPr>
          <a:xfrm>
            <a:off x="2286000" y="1066800"/>
            <a:ext cx="7924800" cy="5334000"/>
          </a:xfrm>
          <a:noFill/>
        </p:spPr>
        <p:txBody>
          <a:bodyPr/>
          <a:lstStyle/>
          <a:p>
            <a:pPr marL="533400" indent="-533400"/>
            <a:r>
              <a:rPr lang="en-US" altLang="en-US" sz="2800" b="1" dirty="0">
                <a:cs typeface="Times New Roman" panose="02020603050405020304" pitchFamily="18" charset="0"/>
              </a:rPr>
              <a:t>Example:</a:t>
            </a:r>
            <a:endParaRPr lang="en-US" altLang="en-US" sz="2800" dirty="0">
              <a:cs typeface="Times New Roman" panose="02020603050405020304" pitchFamily="18" charset="0"/>
            </a:endParaRPr>
          </a:p>
          <a:p>
            <a:pPr marL="1290638" lvl="2" indent="-381000">
              <a:buNone/>
            </a:pPr>
            <a:r>
              <a:rPr lang="en-US" altLang="en-US" sz="2000" dirty="0">
                <a:cs typeface="Times New Roman" panose="02020603050405020304" pitchFamily="18" charset="0"/>
              </a:rPr>
              <a:t>Select </a:t>
            </a:r>
            <a:r>
              <a:rPr lang="en-US" altLang="en-US" sz="2000" dirty="0" err="1">
                <a:cs typeface="Times New Roman" panose="02020603050405020304" pitchFamily="18" charset="0"/>
              </a:rPr>
              <a:t>movie_title</a:t>
            </a:r>
            <a:r>
              <a:rPr lang="en-US" altLang="en-US" sz="2000" dirty="0">
                <a:cs typeface="Times New Roman" panose="02020603050405020304" pitchFamily="18" charset="0"/>
              </a:rPr>
              <a:t>, gross, gross*1.5</a:t>
            </a:r>
          </a:p>
          <a:p>
            <a:pPr marL="1290638" lvl="2" indent="-381000">
              <a:buNone/>
            </a:pPr>
            <a:r>
              <a:rPr lang="en-US" altLang="en-US" sz="2000" dirty="0">
                <a:cs typeface="Times New Roman" panose="02020603050405020304" pitchFamily="18" charset="0"/>
              </a:rPr>
              <a:t>From Movies</a:t>
            </a:r>
          </a:p>
          <a:p>
            <a:pPr marL="1290638" lvl="2" indent="-381000">
              <a:buNone/>
            </a:pPr>
            <a:endParaRPr lang="en-US" altLang="en-US" sz="2000" dirty="0">
              <a:cs typeface="Times New Roman" panose="02020603050405020304" pitchFamily="18" charset="0"/>
            </a:endParaRPr>
          </a:p>
          <a:p>
            <a:pPr marL="1290638" lvl="2" indent="-381000">
              <a:buNone/>
            </a:pPr>
            <a:r>
              <a:rPr lang="en-US" altLang="en-US" sz="2000" b="1" dirty="0">
                <a:cs typeface="Times New Roman" panose="02020603050405020304" pitchFamily="18" charset="0"/>
              </a:rPr>
              <a:t>Output:</a:t>
            </a:r>
          </a:p>
          <a:p>
            <a:pPr marL="1290638" lvl="2" indent="-381000">
              <a:buNone/>
            </a:pPr>
            <a:r>
              <a:rPr lang="en-US" altLang="en-US" sz="2000" dirty="0" err="1">
                <a:cs typeface="Times New Roman" panose="02020603050405020304" pitchFamily="18" charset="0"/>
              </a:rPr>
              <a:t>Movie_Title</a:t>
            </a:r>
            <a:r>
              <a:rPr lang="en-US" altLang="en-US" sz="2000" dirty="0">
                <a:cs typeface="Times New Roman" panose="02020603050405020304" pitchFamily="18" charset="0"/>
              </a:rPr>
              <a:t>	</a:t>
            </a:r>
            <a:r>
              <a:rPr lang="en-US" altLang="en-US" sz="2000" dirty="0" smtClean="0">
                <a:cs typeface="Times New Roman" panose="02020603050405020304" pitchFamily="18" charset="0"/>
              </a:rPr>
              <a:t>	   gross</a:t>
            </a:r>
            <a:r>
              <a:rPr lang="en-US" altLang="en-US" sz="2000" dirty="0">
                <a:cs typeface="Times New Roman" panose="02020603050405020304" pitchFamily="18" charset="0"/>
              </a:rPr>
              <a:t>	</a:t>
            </a:r>
            <a:r>
              <a:rPr lang="en-US" altLang="en-US" sz="2000" dirty="0">
                <a:cs typeface="Times New Roman" panose="02020603050405020304" pitchFamily="18" charset="0"/>
              </a:rPr>
              <a:t> </a:t>
            </a:r>
            <a:r>
              <a:rPr lang="en-US" altLang="en-US" sz="2000" dirty="0" smtClean="0">
                <a:cs typeface="Times New Roman" panose="02020603050405020304" pitchFamily="18" charset="0"/>
              </a:rPr>
              <a:t>  </a:t>
            </a:r>
            <a:r>
              <a:rPr lang="en-US" altLang="en-US" sz="2000" dirty="0" smtClean="0">
                <a:cs typeface="Times New Roman" panose="02020603050405020304" pitchFamily="18" charset="0"/>
              </a:rPr>
              <a:t>gross*1.5</a:t>
            </a:r>
            <a:endParaRPr lang="en-US" altLang="en-US" sz="2000" dirty="0">
              <a:cs typeface="Times New Roman" panose="02020603050405020304" pitchFamily="18" charset="0"/>
            </a:endParaRPr>
          </a:p>
          <a:p>
            <a:pPr marL="1290638" lvl="2" indent="-381000">
              <a:buNone/>
            </a:pPr>
            <a:r>
              <a:rPr lang="en-US" altLang="en-US" sz="2000" dirty="0" smtClean="0">
                <a:cs typeface="Times New Roman" panose="02020603050405020304" pitchFamily="18" charset="0"/>
              </a:rPr>
              <a:t>----------------------------------------------</a:t>
            </a:r>
            <a:endParaRPr lang="en-US" altLang="en-US" sz="2000" dirty="0">
              <a:cs typeface="Times New Roman" panose="02020603050405020304" pitchFamily="18" charset="0"/>
            </a:endParaRPr>
          </a:p>
          <a:p>
            <a:pPr marL="1290638" lvl="2" indent="-381000">
              <a:buNone/>
            </a:pPr>
            <a:r>
              <a:rPr lang="en-US" altLang="en-US" sz="2000" dirty="0">
                <a:cs typeface="Times New Roman" panose="02020603050405020304" pitchFamily="18" charset="0"/>
              </a:rPr>
              <a:t>Vegetable house	30	</a:t>
            </a:r>
            <a:r>
              <a:rPr lang="en-US" altLang="en-US" sz="2000" dirty="0" smtClean="0">
                <a:cs typeface="Times New Roman" panose="02020603050405020304" pitchFamily="18" charset="0"/>
              </a:rPr>
              <a:t>	45</a:t>
            </a:r>
            <a:endParaRPr lang="en-US" altLang="en-US" sz="2000" dirty="0">
              <a:cs typeface="Times New Roman" panose="02020603050405020304" pitchFamily="18" charset="0"/>
            </a:endParaRPr>
          </a:p>
          <a:p>
            <a:pPr marL="1290638" lvl="2" indent="-381000">
              <a:buNone/>
            </a:pPr>
            <a:r>
              <a:rPr lang="en-US" altLang="en-US" sz="2000" dirty="0">
                <a:cs typeface="Times New Roman" panose="02020603050405020304" pitchFamily="18" charset="0"/>
              </a:rPr>
              <a:t>Broccoli Wars	</a:t>
            </a:r>
            <a:r>
              <a:rPr lang="en-US" altLang="en-US" sz="2000" dirty="0" smtClean="0">
                <a:cs typeface="Times New Roman" panose="02020603050405020304" pitchFamily="18" charset="0"/>
              </a:rPr>
              <a:t>	20</a:t>
            </a:r>
            <a:r>
              <a:rPr lang="en-US" altLang="en-US" sz="2000" dirty="0">
                <a:cs typeface="Times New Roman" panose="02020603050405020304" pitchFamily="18" charset="0"/>
              </a:rPr>
              <a:t>	</a:t>
            </a:r>
            <a:r>
              <a:rPr lang="en-US" altLang="en-US" sz="2000" dirty="0" smtClean="0">
                <a:cs typeface="Times New Roman" panose="02020603050405020304" pitchFamily="18" charset="0"/>
              </a:rPr>
              <a:t>	30</a:t>
            </a:r>
            <a:endParaRPr lang="en-US" altLang="en-US" sz="2000" dirty="0">
              <a:cs typeface="Times New Roman" panose="02020603050405020304" pitchFamily="18" charset="0"/>
            </a:endParaRPr>
          </a:p>
          <a:p>
            <a:pPr marL="1290638" lvl="2" indent="-381000">
              <a:buNone/>
            </a:pPr>
            <a:r>
              <a:rPr lang="en-US" altLang="en-US" sz="2000" dirty="0">
                <a:cs typeface="Times New Roman" panose="02020603050405020304" pitchFamily="18" charset="0"/>
              </a:rPr>
              <a:t>Carrot Affairs	</a:t>
            </a:r>
            <a:r>
              <a:rPr lang="en-US" altLang="en-US" sz="2000" dirty="0" smtClean="0">
                <a:cs typeface="Times New Roman" panose="02020603050405020304" pitchFamily="18" charset="0"/>
              </a:rPr>
              <a:t>	11</a:t>
            </a:r>
            <a:r>
              <a:rPr lang="en-US" altLang="en-US" sz="2000" dirty="0">
                <a:cs typeface="Times New Roman" panose="02020603050405020304" pitchFamily="18" charset="0"/>
              </a:rPr>
              <a:t>	</a:t>
            </a:r>
            <a:r>
              <a:rPr lang="en-US" altLang="en-US" sz="2000" dirty="0" smtClean="0">
                <a:cs typeface="Times New Roman" panose="02020603050405020304" pitchFamily="18" charset="0"/>
              </a:rPr>
              <a:t>	16.5</a:t>
            </a:r>
            <a:r>
              <a:rPr lang="en-US" altLang="en-US" sz="2000" dirty="0">
                <a:cs typeface="Times New Roman" panose="02020603050405020304" pitchFamily="18" charset="0"/>
              </a:rPr>
              <a:t>	</a:t>
            </a:r>
          </a:p>
          <a:p>
            <a:pPr marL="1290638" lvl="2" indent="-381000">
              <a:buNone/>
            </a:pPr>
            <a:r>
              <a:rPr lang="en-US" altLang="en-US" sz="2000" dirty="0" err="1">
                <a:cs typeface="Times New Roman" panose="02020603050405020304" pitchFamily="18" charset="0"/>
              </a:rPr>
              <a:t>Chocolat</a:t>
            </a:r>
            <a:r>
              <a:rPr lang="en-US" altLang="en-US" sz="2000" dirty="0">
                <a:cs typeface="Times New Roman" panose="02020603050405020304" pitchFamily="18" charset="0"/>
              </a:rPr>
              <a:t>		</a:t>
            </a:r>
            <a:r>
              <a:rPr lang="en-US" altLang="en-US" sz="2000" dirty="0" smtClean="0">
                <a:cs typeface="Times New Roman" panose="02020603050405020304" pitchFamily="18" charset="0"/>
              </a:rPr>
              <a:t>	10</a:t>
            </a:r>
            <a:r>
              <a:rPr lang="en-US" altLang="en-US" sz="2000" dirty="0">
                <a:cs typeface="Times New Roman" panose="02020603050405020304" pitchFamily="18" charset="0"/>
              </a:rPr>
              <a:t>	</a:t>
            </a:r>
            <a:r>
              <a:rPr lang="en-US" altLang="en-US" sz="2000" dirty="0" smtClean="0">
                <a:cs typeface="Times New Roman" panose="02020603050405020304" pitchFamily="18" charset="0"/>
              </a:rPr>
              <a:t>	15</a:t>
            </a:r>
            <a:endParaRPr lang="en-US" altLang="en-US" sz="2000" dirty="0">
              <a:cs typeface="Times New Roman" panose="02020603050405020304" pitchFamily="18" charset="0"/>
            </a:endParaRPr>
          </a:p>
          <a:p>
            <a:pPr marL="1290638" lvl="2" indent="-381000">
              <a:buNone/>
            </a:pPr>
            <a:r>
              <a:rPr lang="en-US" altLang="en-US" sz="2000" dirty="0">
                <a:cs typeface="Times New Roman" panose="02020603050405020304" pitchFamily="18" charset="0"/>
              </a:rPr>
              <a:t>Cranberry House	50	</a:t>
            </a:r>
            <a:r>
              <a:rPr lang="en-US" altLang="en-US" sz="2000" dirty="0" smtClean="0">
                <a:cs typeface="Times New Roman" panose="02020603050405020304" pitchFamily="18" charset="0"/>
              </a:rPr>
              <a:t>	75</a:t>
            </a: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4026175893"/>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043E958D-C2C2-46A2-B90F-E25DF37B72E9}" type="slidenum">
              <a:rPr lang="en-US" altLang="en-US" sz="1400" b="0"/>
              <a:pPr eaLnBrk="1" hangingPunct="1"/>
              <a:t>7</a:t>
            </a:fld>
            <a:endParaRPr lang="en-US" altLang="en-US" sz="1400" b="0"/>
          </a:p>
        </p:txBody>
      </p:sp>
      <p:sp>
        <p:nvSpPr>
          <p:cNvPr id="15363"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Operators</a:t>
            </a:r>
          </a:p>
        </p:txBody>
      </p:sp>
      <p:sp>
        <p:nvSpPr>
          <p:cNvPr id="15364" name="Rectangle 3"/>
          <p:cNvSpPr>
            <a:spLocks noGrp="1" noChangeArrowheads="1"/>
          </p:cNvSpPr>
          <p:nvPr>
            <p:ph type="body" idx="1"/>
          </p:nvPr>
        </p:nvSpPr>
        <p:spPr>
          <a:xfrm>
            <a:off x="2209800" y="1066800"/>
            <a:ext cx="8001000" cy="5334000"/>
          </a:xfrm>
          <a:noFill/>
        </p:spPr>
        <p:txBody>
          <a:bodyPr>
            <a:normAutofit fontScale="92500" lnSpcReduction="10000"/>
          </a:bodyPr>
          <a:lstStyle/>
          <a:p>
            <a:pPr marL="533400" indent="-533400">
              <a:lnSpc>
                <a:spcPct val="90000"/>
              </a:lnSpc>
            </a:pPr>
            <a:r>
              <a:rPr lang="en-US" altLang="en-US" sz="2400">
                <a:latin typeface="Times New Roman" panose="02020603050405020304" pitchFamily="18" charset="0"/>
                <a:cs typeface="Times New Roman" panose="02020603050405020304" pitchFamily="18" charset="0"/>
              </a:rPr>
              <a:t>Arithmetic operators supported by SQL</a:t>
            </a:r>
          </a:p>
          <a:p>
            <a:pPr marL="1023938" lvl="1" indent="-457200">
              <a:lnSpc>
                <a:spcPct val="90000"/>
              </a:lnSpc>
            </a:pPr>
            <a:r>
              <a:rPr lang="en-US" altLang="en-US" sz="2000">
                <a:cs typeface="Times New Roman" panose="02020603050405020304" pitchFamily="18" charset="0"/>
              </a:rPr>
              <a:t>()	Parentheses</a:t>
            </a:r>
          </a:p>
          <a:p>
            <a:pPr marL="1023938" lvl="1" indent="-457200">
              <a:lnSpc>
                <a:spcPct val="90000"/>
              </a:lnSpc>
            </a:pPr>
            <a:r>
              <a:rPr lang="en-US" altLang="en-US" sz="2000">
                <a:cs typeface="Times New Roman" panose="02020603050405020304" pitchFamily="18" charset="0"/>
              </a:rPr>
              <a:t>/	Division</a:t>
            </a:r>
          </a:p>
          <a:p>
            <a:pPr marL="1023938" lvl="1" indent="-457200">
              <a:lnSpc>
                <a:spcPct val="90000"/>
              </a:lnSpc>
            </a:pPr>
            <a:r>
              <a:rPr lang="en-US" altLang="en-US" sz="2000">
                <a:cs typeface="Times New Roman" panose="02020603050405020304" pitchFamily="18" charset="0"/>
              </a:rPr>
              <a:t>*	Multiplication</a:t>
            </a:r>
          </a:p>
          <a:p>
            <a:pPr marL="1023938" lvl="1" indent="-457200">
              <a:lnSpc>
                <a:spcPct val="90000"/>
              </a:lnSpc>
            </a:pPr>
            <a:r>
              <a:rPr lang="en-US" altLang="en-US" sz="200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a:t>
            </a:r>
            <a:r>
              <a:rPr lang="en-US" altLang="en-US" sz="2000">
                <a:cs typeface="Times New Roman" panose="02020603050405020304" pitchFamily="18" charset="0"/>
              </a:rPr>
              <a:t>Subtraction</a:t>
            </a:r>
          </a:p>
          <a:p>
            <a:pPr marL="1023938" lvl="1" indent="-457200">
              <a:lnSpc>
                <a:spcPct val="90000"/>
              </a:lnSpc>
            </a:pPr>
            <a:r>
              <a:rPr lang="en-US" altLang="en-US" sz="2000">
                <a:cs typeface="Times New Roman" panose="02020603050405020304" pitchFamily="18" charset="0"/>
              </a:rPr>
              <a:t>+	Addition</a:t>
            </a:r>
          </a:p>
          <a:p>
            <a:pPr marL="533400" indent="-533400">
              <a:lnSpc>
                <a:spcPct val="90000"/>
              </a:lnSpc>
            </a:pPr>
            <a:r>
              <a:rPr lang="en-US" altLang="en-US" sz="2400">
                <a:latin typeface="Times New Roman" panose="02020603050405020304" pitchFamily="18" charset="0"/>
                <a:cs typeface="Times New Roman" panose="02020603050405020304" pitchFamily="18" charset="0"/>
              </a:rPr>
              <a:t>Associativity and Precedence:</a:t>
            </a:r>
            <a:r>
              <a:rPr lang="en-US" altLang="en-US" sz="2400" b="1">
                <a:latin typeface="Times New Roman" panose="02020603050405020304" pitchFamily="18" charset="0"/>
                <a:cs typeface="Times New Roman" panose="02020603050405020304" pitchFamily="18" charset="0"/>
              </a:rPr>
              <a:t> </a:t>
            </a:r>
          </a:p>
          <a:p>
            <a:pPr marL="1023938" lvl="1" indent="-457200">
              <a:lnSpc>
                <a:spcPct val="90000"/>
              </a:lnSpc>
            </a:pPr>
            <a:r>
              <a:rPr lang="en-US" altLang="en-US" sz="2000">
                <a:cs typeface="Times New Roman" panose="02020603050405020304" pitchFamily="18" charset="0"/>
              </a:rPr>
              <a:t>Precedence is the order in which operators are evaluated</a:t>
            </a:r>
          </a:p>
          <a:p>
            <a:pPr marL="1023938" lvl="1" indent="-457200">
              <a:lnSpc>
                <a:spcPct val="90000"/>
              </a:lnSpc>
            </a:pPr>
            <a:r>
              <a:rPr lang="en-US" altLang="en-US" sz="2000">
                <a:cs typeface="Times New Roman" panose="02020603050405020304" pitchFamily="18" charset="0"/>
              </a:rPr>
              <a:t>Associativity is the order in which operators of same precedence are evaluated</a:t>
            </a:r>
          </a:p>
          <a:p>
            <a:pPr marL="1023938" lvl="1" indent="-457200">
              <a:lnSpc>
                <a:spcPct val="90000"/>
              </a:lnSpc>
            </a:pPr>
            <a:r>
              <a:rPr lang="en-US" altLang="en-US" sz="2000">
                <a:cs typeface="Times New Roman" panose="02020603050405020304" pitchFamily="18" charset="0"/>
              </a:rPr>
              <a:t>Multiplication and Division have the same precedence and Subtraction and Division have the same precedence.</a:t>
            </a:r>
          </a:p>
          <a:p>
            <a:pPr marL="1023938" lvl="1" indent="-457200">
              <a:lnSpc>
                <a:spcPct val="90000"/>
              </a:lnSpc>
            </a:pPr>
            <a:r>
              <a:rPr lang="en-US" altLang="en-US" sz="2000">
                <a:cs typeface="Times New Roman" panose="02020603050405020304" pitchFamily="18" charset="0"/>
              </a:rPr>
              <a:t>Equal precedence operators are evaluated from right to left</a:t>
            </a:r>
          </a:p>
          <a:p>
            <a:pPr marL="1023938" lvl="1" indent="-457200">
              <a:lnSpc>
                <a:spcPct val="90000"/>
              </a:lnSpc>
            </a:pPr>
            <a:r>
              <a:rPr lang="en-US" altLang="en-US" sz="2000">
                <a:cs typeface="Times New Roman" panose="02020603050405020304" pitchFamily="18" charset="0"/>
              </a:rPr>
              <a:t>Parentheses can be used to control the sequence of evaluation of various operators </a:t>
            </a:r>
          </a:p>
        </p:txBody>
      </p:sp>
    </p:spTree>
    <p:extLst>
      <p:ext uri="{BB962C8B-B14F-4D97-AF65-F5344CB8AC3E}">
        <p14:creationId xmlns:p14="http://schemas.microsoft.com/office/powerpoint/2010/main" val="725062257"/>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FBAB50BF-A32B-48AE-843C-C3BA89AB8E8E}" type="slidenum">
              <a:rPr lang="en-US" altLang="en-US" sz="1400" b="0"/>
              <a:pPr eaLnBrk="1" hangingPunct="1"/>
              <a:t>8</a:t>
            </a:fld>
            <a:endParaRPr lang="en-US" altLang="en-US" sz="1400" b="0"/>
          </a:p>
        </p:txBody>
      </p:sp>
      <p:sp>
        <p:nvSpPr>
          <p:cNvPr id="16387"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Alias (as)</a:t>
            </a:r>
          </a:p>
        </p:txBody>
      </p:sp>
      <p:sp>
        <p:nvSpPr>
          <p:cNvPr id="16388" name="Rectangle 3"/>
          <p:cNvSpPr>
            <a:spLocks noGrp="1" noChangeArrowheads="1"/>
          </p:cNvSpPr>
          <p:nvPr>
            <p:ph type="body" idx="1"/>
          </p:nvPr>
        </p:nvSpPr>
        <p:spPr>
          <a:xfrm>
            <a:off x="2286000" y="1066800"/>
            <a:ext cx="7924800" cy="5334000"/>
          </a:xfrm>
          <a:noFill/>
        </p:spPr>
        <p:txBody>
          <a:bodyPr>
            <a:normAutofit fontScale="92500" lnSpcReduction="10000"/>
          </a:bodyPr>
          <a:lstStyle/>
          <a:p>
            <a:pPr marL="533400" indent="-533400">
              <a:lnSpc>
                <a:spcPct val="90000"/>
              </a:lnSpc>
            </a:pPr>
            <a:r>
              <a:rPr lang="en-US" altLang="en-US" sz="2400" dirty="0">
                <a:cs typeface="Times New Roman" panose="02020603050405020304" pitchFamily="18" charset="0"/>
              </a:rPr>
              <a:t>Used to assign names to the columns when they are retrieved from the database table. </a:t>
            </a:r>
          </a:p>
          <a:p>
            <a:pPr marL="533400" indent="-533400">
              <a:lnSpc>
                <a:spcPct val="90000"/>
              </a:lnSpc>
            </a:pPr>
            <a:r>
              <a:rPr lang="en-US" altLang="en-US" sz="2400" b="1" dirty="0">
                <a:cs typeface="Times New Roman" panose="02020603050405020304" pitchFamily="18" charset="0"/>
              </a:rPr>
              <a:t>Syntax</a:t>
            </a:r>
            <a:r>
              <a:rPr lang="en-US" altLang="en-US" sz="2400" dirty="0">
                <a:cs typeface="Times New Roman" panose="02020603050405020304" pitchFamily="18" charset="0"/>
              </a:rPr>
              <a:t>: </a:t>
            </a:r>
          </a:p>
          <a:p>
            <a:pPr marL="1023938" lvl="1" indent="-457200">
              <a:lnSpc>
                <a:spcPct val="90000"/>
              </a:lnSpc>
              <a:buNone/>
            </a:pPr>
            <a:r>
              <a:rPr lang="en-US" altLang="en-US" sz="2000" dirty="0">
                <a:cs typeface="Times New Roman" panose="02020603050405020304" pitchFamily="18" charset="0"/>
              </a:rPr>
              <a:t>Select expr1 [as alias1], expr2 [as alias2] [, …   ]</a:t>
            </a:r>
          </a:p>
          <a:p>
            <a:pPr marL="1023938" lvl="1" indent="-457200">
              <a:lnSpc>
                <a:spcPct val="90000"/>
              </a:lnSpc>
              <a:buNone/>
            </a:pPr>
            <a:r>
              <a:rPr lang="en-US" altLang="en-US" sz="2000" dirty="0">
                <a:cs typeface="Times New Roman" panose="02020603050405020304" pitchFamily="18" charset="0"/>
              </a:rPr>
              <a:t>From table1 [, table2, …] </a:t>
            </a:r>
          </a:p>
          <a:p>
            <a:pPr marL="1023938" lvl="1" indent="-457200">
              <a:lnSpc>
                <a:spcPct val="90000"/>
              </a:lnSpc>
              <a:buNone/>
            </a:pPr>
            <a:r>
              <a:rPr lang="en-US" altLang="en-US" sz="2000" dirty="0">
                <a:cs typeface="Times New Roman" panose="02020603050405020304" pitchFamily="18" charset="0"/>
              </a:rPr>
              <a:t>[Where condition]</a:t>
            </a:r>
          </a:p>
          <a:p>
            <a:pPr marL="533400" indent="-533400">
              <a:lnSpc>
                <a:spcPct val="90000"/>
              </a:lnSpc>
            </a:pPr>
            <a:r>
              <a:rPr lang="en-US" altLang="en-US" sz="2400" b="1" dirty="0">
                <a:cs typeface="Times New Roman" panose="02020603050405020304" pitchFamily="18" charset="0"/>
              </a:rPr>
              <a:t>Example</a:t>
            </a:r>
            <a:r>
              <a:rPr lang="en-US" altLang="en-US" sz="2400" dirty="0">
                <a:cs typeface="Times New Roman" panose="02020603050405020304" pitchFamily="18" charset="0"/>
              </a:rPr>
              <a:t>: </a:t>
            </a:r>
          </a:p>
          <a:p>
            <a:pPr marL="1290638" lvl="2" indent="-381000">
              <a:lnSpc>
                <a:spcPct val="90000"/>
              </a:lnSpc>
              <a:buNone/>
            </a:pPr>
            <a:r>
              <a:rPr lang="en-US" altLang="en-US" sz="1800" dirty="0">
                <a:cs typeface="Times New Roman" panose="02020603050405020304" pitchFamily="18" charset="0"/>
              </a:rPr>
              <a:t>Select city, ((1.8 + </a:t>
            </a:r>
            <a:r>
              <a:rPr lang="en-US" altLang="en-US" sz="1800" dirty="0" err="1">
                <a:cs typeface="Times New Roman" panose="02020603050405020304" pitchFamily="18" charset="0"/>
              </a:rPr>
              <a:t>avg_temp</a:t>
            </a:r>
            <a:r>
              <a:rPr lang="en-US" altLang="en-US" sz="1800" dirty="0">
                <a:cs typeface="Times New Roman" panose="02020603050405020304" pitchFamily="18" charset="0"/>
              </a:rPr>
              <a:t>) + 32) AS temperature </a:t>
            </a:r>
          </a:p>
          <a:p>
            <a:pPr marL="1290638" lvl="2" indent="-381000">
              <a:lnSpc>
                <a:spcPct val="90000"/>
              </a:lnSpc>
              <a:buNone/>
            </a:pPr>
            <a:r>
              <a:rPr lang="en-US" altLang="en-US" sz="1800" dirty="0">
                <a:cs typeface="Times New Roman" panose="02020603050405020304" pitchFamily="18" charset="0"/>
              </a:rPr>
              <a:t>From Temperature</a:t>
            </a:r>
          </a:p>
          <a:p>
            <a:pPr marL="1023938" lvl="1" indent="-457200">
              <a:lnSpc>
                <a:spcPct val="90000"/>
              </a:lnSpc>
              <a:buNone/>
            </a:pPr>
            <a:r>
              <a:rPr lang="en-US" altLang="en-US" sz="2000" dirty="0">
                <a:cs typeface="Times New Roman" panose="02020603050405020304" pitchFamily="18" charset="0"/>
              </a:rPr>
              <a:t>Output</a:t>
            </a:r>
          </a:p>
          <a:p>
            <a:pPr marL="1290638" lvl="2" indent="-381000">
              <a:lnSpc>
                <a:spcPct val="90000"/>
              </a:lnSpc>
              <a:buNone/>
            </a:pPr>
            <a:r>
              <a:rPr lang="en-US" altLang="en-US" sz="1800" dirty="0">
                <a:cs typeface="Times New Roman" panose="02020603050405020304" pitchFamily="18" charset="0"/>
              </a:rPr>
              <a:t>City			Temperature</a:t>
            </a:r>
          </a:p>
          <a:p>
            <a:pPr marL="1290638" lvl="2" indent="-381000">
              <a:lnSpc>
                <a:spcPct val="90000"/>
              </a:lnSpc>
              <a:buNone/>
            </a:pPr>
            <a:r>
              <a:rPr lang="en-US" altLang="en-US" sz="1800" dirty="0">
                <a:cs typeface="Times New Roman" panose="02020603050405020304" pitchFamily="18" charset="0"/>
              </a:rPr>
              <a:t>----------------------------------------</a:t>
            </a:r>
          </a:p>
          <a:p>
            <a:pPr marL="1290638" lvl="2" indent="-381000">
              <a:lnSpc>
                <a:spcPct val="90000"/>
              </a:lnSpc>
              <a:buNone/>
            </a:pPr>
            <a:r>
              <a:rPr lang="en-US" altLang="en-US" sz="1800" dirty="0">
                <a:cs typeface="Times New Roman" panose="02020603050405020304" pitchFamily="18" charset="0"/>
              </a:rPr>
              <a:t>London			61.7</a:t>
            </a:r>
          </a:p>
          <a:p>
            <a:pPr marL="1290638" lvl="2" indent="-381000">
              <a:lnSpc>
                <a:spcPct val="90000"/>
              </a:lnSpc>
              <a:buNone/>
            </a:pPr>
            <a:r>
              <a:rPr lang="en-US" altLang="en-US" sz="1800" dirty="0">
                <a:cs typeface="Times New Roman" panose="02020603050405020304" pitchFamily="18" charset="0"/>
              </a:rPr>
              <a:t>Albany			78.4</a:t>
            </a:r>
          </a:p>
          <a:p>
            <a:pPr marL="1290638" lvl="2" indent="-381000">
              <a:lnSpc>
                <a:spcPct val="90000"/>
              </a:lnSpc>
              <a:buNone/>
            </a:pPr>
            <a:r>
              <a:rPr lang="en-US" altLang="en-US" sz="1800" dirty="0">
                <a:cs typeface="Times New Roman" panose="02020603050405020304" pitchFamily="18" charset="0"/>
              </a:rPr>
              <a:t>Paris			</a:t>
            </a:r>
            <a:r>
              <a:rPr lang="en-US" altLang="en-US" sz="1800" dirty="0" smtClean="0">
                <a:cs typeface="Times New Roman" panose="02020603050405020304" pitchFamily="18" charset="0"/>
              </a:rPr>
              <a:t>	66.2</a:t>
            </a:r>
            <a:endParaRPr lang="en-US" altLang="en-US" sz="1800" dirty="0">
              <a:cs typeface="Times New Roman" panose="02020603050405020304" pitchFamily="18" charset="0"/>
            </a:endParaRPr>
          </a:p>
        </p:txBody>
      </p:sp>
    </p:spTree>
    <p:extLst>
      <p:ext uri="{BB962C8B-B14F-4D97-AF65-F5344CB8AC3E}">
        <p14:creationId xmlns:p14="http://schemas.microsoft.com/office/powerpoint/2010/main" val="3307796489"/>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7A6AD88A-BEE3-4B6A-B3F1-63BAC434A8C0}" type="slidenum">
              <a:rPr lang="en-US" altLang="en-US" sz="1400" b="0"/>
              <a:pPr eaLnBrk="1" hangingPunct="1"/>
              <a:t>9</a:t>
            </a:fld>
            <a:endParaRPr lang="en-US" altLang="en-US" sz="1400" b="0"/>
          </a:p>
        </p:txBody>
      </p:sp>
      <p:sp>
        <p:nvSpPr>
          <p:cNvPr id="17411" name="Rectangle 2"/>
          <p:cNvSpPr>
            <a:spLocks noChangeArrowheads="1"/>
          </p:cNvSpPr>
          <p:nvPr/>
        </p:nvSpPr>
        <p:spPr bwMode="auto">
          <a:xfrm>
            <a:off x="2209800" y="76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sz="3200">
                <a:solidFill>
                  <a:srgbClr val="CC0000"/>
                </a:solidFill>
                <a:latin typeface="Garamond" panose="02020404030301010803" pitchFamily="18" charset="0"/>
              </a:rPr>
              <a:t>Select Clause</a:t>
            </a:r>
            <a:r>
              <a:rPr lang="en-US" altLang="en-US" sz="3200" b="0">
                <a:solidFill>
                  <a:srgbClr val="CC0000"/>
                </a:solidFill>
                <a:latin typeface="Arial-BoldMT"/>
              </a:rPr>
              <a:t> </a:t>
            </a:r>
            <a:r>
              <a:rPr lang="en-US" altLang="en-US" sz="3200">
                <a:solidFill>
                  <a:srgbClr val="CC0000"/>
                </a:solidFill>
                <a:latin typeface="Garamond" panose="02020404030301010803" pitchFamily="18" charset="0"/>
              </a:rPr>
              <a:t/>
            </a:r>
            <a:br>
              <a:rPr lang="en-US" altLang="en-US" sz="3200">
                <a:solidFill>
                  <a:srgbClr val="CC0000"/>
                </a:solidFill>
                <a:latin typeface="Garamond" panose="02020404030301010803" pitchFamily="18" charset="0"/>
              </a:rPr>
            </a:br>
            <a:r>
              <a:rPr lang="en-US" altLang="en-US">
                <a:solidFill>
                  <a:srgbClr val="000099"/>
                </a:solidFill>
                <a:latin typeface="Arial" panose="020B0604020202020204" pitchFamily="34" charset="0"/>
              </a:rPr>
              <a:t>Alias (as)</a:t>
            </a:r>
          </a:p>
        </p:txBody>
      </p:sp>
      <p:sp>
        <p:nvSpPr>
          <p:cNvPr id="17412" name="Rectangle 3"/>
          <p:cNvSpPr>
            <a:spLocks noGrp="1" noChangeArrowheads="1"/>
          </p:cNvSpPr>
          <p:nvPr>
            <p:ph type="body" idx="1"/>
          </p:nvPr>
        </p:nvSpPr>
        <p:spPr>
          <a:xfrm>
            <a:off x="2133600" y="1066800"/>
            <a:ext cx="8077200" cy="5334000"/>
          </a:xfrm>
          <a:noFill/>
        </p:spPr>
        <p:txBody>
          <a:bodyPr/>
          <a:lstStyle/>
          <a:p>
            <a:pPr marL="533400" indent="-533400"/>
            <a:r>
              <a:rPr lang="en-US" altLang="en-US" sz="2800">
                <a:cs typeface="Times New Roman" panose="02020603050405020304" pitchFamily="18" charset="0"/>
              </a:rPr>
              <a:t>A multiword heading needs to be enclosed in double quotes</a:t>
            </a:r>
          </a:p>
          <a:p>
            <a:pPr marL="533400" indent="-533400"/>
            <a:r>
              <a:rPr lang="en-US" altLang="en-US" sz="2800" b="1">
                <a:cs typeface="Times New Roman" panose="02020603050405020304" pitchFamily="18" charset="0"/>
              </a:rPr>
              <a:t>Example</a:t>
            </a:r>
            <a:r>
              <a:rPr lang="en-US" altLang="en-US" sz="2800">
                <a:cs typeface="Times New Roman" panose="02020603050405020304" pitchFamily="18" charset="0"/>
              </a:rPr>
              <a:t>: </a:t>
            </a:r>
          </a:p>
          <a:p>
            <a:pPr marL="1290638" lvl="2" indent="-381000">
              <a:buNone/>
            </a:pPr>
            <a:r>
              <a:rPr lang="en-US" altLang="en-US" sz="2000">
                <a:cs typeface="Times New Roman" panose="02020603050405020304" pitchFamily="18" charset="0"/>
              </a:rPr>
              <a:t>Select city, ((1.8 + avg_temp) + 32) AS “Average Temperature”</a:t>
            </a:r>
          </a:p>
          <a:p>
            <a:pPr marL="1290638" lvl="2" indent="-381000">
              <a:buNone/>
            </a:pPr>
            <a:r>
              <a:rPr lang="en-US" altLang="en-US" sz="2000">
                <a:cs typeface="Times New Roman" panose="02020603050405020304" pitchFamily="18" charset="0"/>
              </a:rPr>
              <a:t>From Temperature</a:t>
            </a:r>
          </a:p>
          <a:p>
            <a:pPr marL="1023938" lvl="1" indent="-457200">
              <a:buNone/>
            </a:pPr>
            <a:r>
              <a:rPr lang="en-US" altLang="en-US" sz="2400">
                <a:cs typeface="Times New Roman" panose="02020603050405020304" pitchFamily="18" charset="0"/>
              </a:rPr>
              <a:t>Output:</a:t>
            </a:r>
          </a:p>
          <a:p>
            <a:pPr marL="1290638" lvl="2" indent="-381000">
              <a:buNone/>
            </a:pPr>
            <a:r>
              <a:rPr lang="en-US" altLang="en-US" sz="2000">
                <a:cs typeface="Times New Roman" panose="02020603050405020304" pitchFamily="18" charset="0"/>
              </a:rPr>
              <a:t>City		Average Temperature</a:t>
            </a:r>
          </a:p>
          <a:p>
            <a:pPr marL="1290638" lvl="2" indent="-381000">
              <a:buNone/>
            </a:pPr>
            <a:r>
              <a:rPr lang="en-US" altLang="en-US" sz="2000">
                <a:cs typeface="Times New Roman" panose="02020603050405020304" pitchFamily="18" charset="0"/>
              </a:rPr>
              <a:t>-----------------------------------------------------</a:t>
            </a:r>
          </a:p>
          <a:p>
            <a:pPr marL="1290638" lvl="2" indent="-381000">
              <a:buNone/>
            </a:pPr>
            <a:r>
              <a:rPr lang="en-US" altLang="en-US" sz="2000">
                <a:cs typeface="Times New Roman" panose="02020603050405020304" pitchFamily="18" charset="0"/>
              </a:rPr>
              <a:t>London		61.7</a:t>
            </a:r>
          </a:p>
          <a:p>
            <a:pPr marL="1290638" lvl="2" indent="-381000">
              <a:buNone/>
            </a:pPr>
            <a:r>
              <a:rPr lang="en-US" altLang="en-US" sz="2000">
                <a:cs typeface="Times New Roman" panose="02020603050405020304" pitchFamily="18" charset="0"/>
              </a:rPr>
              <a:t>Albany		78.4</a:t>
            </a:r>
          </a:p>
          <a:p>
            <a:pPr marL="1290638" lvl="2" indent="-381000">
              <a:buNone/>
            </a:pPr>
            <a:r>
              <a:rPr lang="en-US" altLang="en-US" sz="2000">
                <a:cs typeface="Times New Roman" panose="02020603050405020304" pitchFamily="18" charset="0"/>
              </a:rPr>
              <a:t>Paris		66.2</a:t>
            </a:r>
          </a:p>
        </p:txBody>
      </p:sp>
    </p:spTree>
    <p:extLst>
      <p:ext uri="{BB962C8B-B14F-4D97-AF65-F5344CB8AC3E}">
        <p14:creationId xmlns:p14="http://schemas.microsoft.com/office/powerpoint/2010/main" val="2922311317"/>
      </p:ext>
    </p:extLst>
  </p:cSld>
  <p:clrMapOvr>
    <a:masterClrMapping/>
  </p:clrMapOvr>
  <p:transition>
    <p:dissolv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TotalTime>
  <Words>1784</Words>
  <Application>Microsoft Office PowerPoint</Application>
  <PresentationFormat>Widescreen</PresentationFormat>
  <Paragraphs>359</Paragraphs>
  <Slides>24</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Arial-BoldMT</vt:lpstr>
      <vt:lpstr>Calibri</vt:lpstr>
      <vt:lpstr>Garamond</vt:lpstr>
      <vt:lpstr>Helvetica</vt:lpstr>
      <vt:lpstr>Times New Roman</vt:lpstr>
      <vt:lpstr>Trebuchet MS</vt:lpstr>
      <vt:lpstr>Wingdings 3</vt:lpstr>
      <vt:lpstr>Facet</vt:lpstr>
      <vt:lpstr>PowerPoint Presentation</vt:lpstr>
      <vt:lpstr>PowerPoint Presentation</vt:lpstr>
      <vt:lpstr>SQL - Insert</vt:lpstr>
      <vt:lpstr>SQL - Insert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Week 3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COMP3002 – Advanced Database</dc:title>
  <dc:creator>Darcy Ricetto</dc:creator>
  <cp:lastModifiedBy>Ricetto, Darcy</cp:lastModifiedBy>
  <cp:revision>15</cp:revision>
  <dcterms:created xsi:type="dcterms:W3CDTF">2020-09-21T22:23:14Z</dcterms:created>
  <dcterms:modified xsi:type="dcterms:W3CDTF">2022-02-03T23:13:27Z</dcterms:modified>
</cp:coreProperties>
</file>