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88" r:id="rId2"/>
    <p:sldId id="289" r:id="rId3"/>
    <p:sldId id="492" r:id="rId4"/>
    <p:sldId id="493" r:id="rId5"/>
    <p:sldId id="494" r:id="rId6"/>
    <p:sldId id="275" r:id="rId7"/>
    <p:sldId id="409" r:id="rId8"/>
    <p:sldId id="410" r:id="rId9"/>
    <p:sldId id="415" r:id="rId10"/>
    <p:sldId id="416" r:id="rId11"/>
    <p:sldId id="417" r:id="rId12"/>
    <p:sldId id="418" r:id="rId13"/>
    <p:sldId id="419" r:id="rId14"/>
    <p:sldId id="420" r:id="rId15"/>
    <p:sldId id="515" r:id="rId16"/>
    <p:sldId id="256" r:id="rId17"/>
    <p:sldId id="257" r:id="rId18"/>
    <p:sldId id="259" r:id="rId19"/>
    <p:sldId id="260" r:id="rId20"/>
    <p:sldId id="261" r:id="rId21"/>
    <p:sldId id="262" r:id="rId22"/>
    <p:sldId id="267" r:id="rId23"/>
    <p:sldId id="269" r:id="rId24"/>
    <p:sldId id="270" r:id="rId25"/>
    <p:sldId id="271" r:id="rId26"/>
    <p:sldId id="268" r:id="rId27"/>
    <p:sldId id="272" r:id="rId28"/>
    <p:sldId id="274" r:id="rId29"/>
    <p:sldId id="278" r:id="rId30"/>
    <p:sldId id="29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E6EF-E19A-4021-9E07-FBB21239100E}" type="datetimeFigureOut">
              <a:rPr lang="en-CA" smtClean="0"/>
              <a:t>2021-11-08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5276D-6D92-49D6-9D9C-3500639B5B31}" type="slidenum">
              <a:rPr lang="en-CA" smtClean="0"/>
              <a:t>‹#›</a:t>
            </a:fld>
            <a:endParaRPr lang="en-CA"/>
          </a:p>
        </p:txBody>
      </p:sp>
    </p:spTree>
    <p:extLst>
      <p:ext uri="{BB962C8B-B14F-4D97-AF65-F5344CB8AC3E}">
        <p14:creationId xmlns:p14="http://schemas.microsoft.com/office/powerpoint/2010/main" val="21600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15</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D9F6DA2-ABD1-4A32-BEE2-4EDEFD4A159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59BAE984-AF50-4ED3-821B-A2669BCFCF0A}"/>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26D04AF-4FB5-4ABE-A31C-08725108E76F}" type="slidenum">
              <a:rPr lang="en-US" altLang="en-US" sz="1200"/>
              <a:pPr algn="r"/>
              <a:t>30</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4030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81200" y="533401"/>
            <a:ext cx="8305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000" b="1" dirty="0"/>
          </a:p>
          <a:p>
            <a:pPr algn="ctr" eaLnBrk="1" hangingPunct="1">
              <a:spcBef>
                <a:spcPct val="50000"/>
              </a:spcBef>
            </a:pPr>
            <a:endParaRPr lang="en-US" altLang="en-US" sz="3600" b="1" dirty="0"/>
          </a:p>
          <a:p>
            <a:pPr algn="ctr" eaLnBrk="1" hangingPunct="1">
              <a:spcBef>
                <a:spcPct val="50000"/>
              </a:spcBef>
            </a:pPr>
            <a:endParaRPr lang="en-US" altLang="en-US" sz="3600" dirty="0">
              <a:solidFill>
                <a:schemeClr val="tx1">
                  <a:lumMod val="50000"/>
                  <a:lumOff val="50000"/>
                </a:schemeClr>
              </a:solidFill>
            </a:endParaRPr>
          </a:p>
        </p:txBody>
      </p:sp>
      <p:sp>
        <p:nvSpPr>
          <p:cNvPr id="3" name="Title 1">
            <a:extLst>
              <a:ext uri="{FF2B5EF4-FFF2-40B4-BE49-F238E27FC236}">
                <a16:creationId xmlns:a16="http://schemas.microsoft.com/office/drawing/2014/main" id="{DCDB5AB2-1BBB-40B0-8E1B-77B5FF0F3242}"/>
              </a:ext>
            </a:extLst>
          </p:cNvPr>
          <p:cNvSpPr txBox="1">
            <a:spLocks/>
          </p:cNvSpPr>
          <p:nvPr/>
        </p:nvSpPr>
        <p:spPr>
          <a:xfrm>
            <a:off x="-1439790" y="2108200"/>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Lesson 7 </a:t>
            </a:r>
          </a:p>
        </p:txBody>
      </p:sp>
    </p:spTree>
    <p:extLst>
      <p:ext uri="{BB962C8B-B14F-4D97-AF65-F5344CB8AC3E}">
        <p14:creationId xmlns:p14="http://schemas.microsoft.com/office/powerpoint/2010/main" val="83139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8A92EE61-48A8-4C61-8D57-D7BB4CC9859F}"/>
              </a:ext>
            </a:extLst>
          </p:cNvPr>
          <p:cNvSpPr>
            <a:spLocks noGrp="1" noChangeArrowheads="1"/>
          </p:cNvSpPr>
          <p:nvPr>
            <p:ph type="title"/>
          </p:nvPr>
        </p:nvSpPr>
        <p:spPr>
          <a:xfrm>
            <a:off x="1828800" y="277814"/>
            <a:ext cx="8686800" cy="1139825"/>
          </a:xfrm>
        </p:spPr>
        <p:txBody>
          <a:bodyPr>
            <a:normAutofit fontScale="90000"/>
          </a:bodyPr>
          <a:lstStyle/>
          <a:p>
            <a:pPr eaLnBrk="1" hangingPunct="1"/>
            <a:r>
              <a:rPr lang="en-US" altLang="en-US" sz="4000"/>
              <a:t>SQL Technique: Multiple Joins and the </a:t>
            </a:r>
            <a:r>
              <a:rPr lang="en-US" altLang="en-US" sz="4000" i="1"/>
              <a:t>Distinct</a:t>
            </a:r>
            <a:r>
              <a:rPr lang="en-US" altLang="en-US" sz="4000"/>
              <a:t> Keyword – Step 1</a:t>
            </a:r>
          </a:p>
        </p:txBody>
      </p:sp>
      <p:sp>
        <p:nvSpPr>
          <p:cNvPr id="279555" name="Rectangle 3">
            <a:extLst>
              <a:ext uri="{FF2B5EF4-FFF2-40B4-BE49-F238E27FC236}">
                <a16:creationId xmlns:a16="http://schemas.microsoft.com/office/drawing/2014/main" id="{80DA7AAF-7CDF-474A-BDE7-54A60F4C8A76}"/>
              </a:ext>
            </a:extLst>
          </p:cNvPr>
          <p:cNvSpPr>
            <a:spLocks noGrp="1" noChangeArrowheads="1"/>
          </p:cNvSpPr>
          <p:nvPr>
            <p:ph type="body" idx="1"/>
          </p:nvPr>
        </p:nvSpPr>
        <p:spPr/>
        <p:txBody>
          <a:bodyPr>
            <a:normAutofit/>
          </a:bodyPr>
          <a:lstStyle/>
          <a:p>
            <a:pPr marL="457200" indent="-457200">
              <a:lnSpc>
                <a:spcPct val="90000"/>
              </a:lnSpc>
              <a:buFont typeface="Wingdings" panose="05000000000000000000" pitchFamily="2" charset="2"/>
              <a:buAutoNum type="arabicPeriod"/>
            </a:pPr>
            <a:r>
              <a:rPr lang="en-US" altLang="en-US" sz="2400" dirty="0"/>
              <a:t>Look at the result set (all of the linked data). </a:t>
            </a:r>
          </a:p>
          <a:p>
            <a:pPr marL="457200" indent="-457200">
              <a:lnSpc>
                <a:spcPct val="90000"/>
              </a:lnSpc>
              <a:buNone/>
            </a:pPr>
            <a:r>
              <a:rPr lang="en-US" altLang="en-US" sz="2400" dirty="0">
                <a:latin typeface="Lucida Sans Typewriter" panose="020B0509030504030204" pitchFamily="49" charset="0"/>
              </a:rPr>
              <a:t>	SELECT * FROM customers </a:t>
            </a:r>
          </a:p>
          <a:p>
            <a:pPr marL="457200" indent="-457200">
              <a:lnSpc>
                <a:spcPct val="90000"/>
              </a:lnSpc>
              <a:buNone/>
            </a:pPr>
            <a:r>
              <a:rPr lang="en-US" altLang="en-US" sz="2400" dirty="0">
                <a:latin typeface="Lucida Sans Typewriter" panose="020B0509030504030204" pitchFamily="49" charset="0"/>
              </a:rPr>
              <a:t>	NATURAL JOIN orders </a:t>
            </a:r>
          </a:p>
          <a:p>
            <a:pPr marL="457200" indent="-457200">
              <a:lnSpc>
                <a:spcPct val="90000"/>
              </a:lnSpc>
              <a:buNone/>
            </a:pPr>
            <a:r>
              <a:rPr lang="en-US" altLang="en-US" sz="2400" dirty="0">
                <a:latin typeface="Lucida Sans Typewriter" panose="020B0509030504030204" pitchFamily="49" charset="0"/>
              </a:rPr>
              <a:t>	NATURAL JOIN </a:t>
            </a:r>
            <a:r>
              <a:rPr lang="en-US" altLang="en-US" sz="2400" dirty="0" err="1">
                <a:latin typeface="Lucida Sans Typewriter" panose="020B0509030504030204" pitchFamily="49" charset="0"/>
              </a:rPr>
              <a:t>orderlines</a:t>
            </a:r>
            <a:r>
              <a:rPr lang="en-US" altLang="en-US" sz="2400" dirty="0">
                <a:latin typeface="Lucida Sans Typewriter" panose="020B0509030504030204" pitchFamily="49" charset="0"/>
              </a:rPr>
              <a:t> </a:t>
            </a:r>
          </a:p>
          <a:p>
            <a:pPr marL="457200" indent="-457200">
              <a:lnSpc>
                <a:spcPct val="90000"/>
              </a:lnSpc>
              <a:buNone/>
            </a:pPr>
            <a:r>
              <a:rPr lang="en-US" altLang="en-US" sz="2400" dirty="0">
                <a:latin typeface="Lucida Sans Typewriter" panose="020B0509030504030204" pitchFamily="49" charset="0"/>
              </a:rPr>
              <a:t>	NATURAL JOIN products;</a:t>
            </a:r>
            <a:endParaRPr lang="en-US" altLang="en-US" sz="2400" dirty="0"/>
          </a:p>
          <a:p>
            <a:pPr marL="457200" indent="-457200">
              <a:lnSpc>
                <a:spcPct val="90000"/>
              </a:lnSpc>
            </a:pPr>
            <a:r>
              <a:rPr lang="en-US" altLang="en-US" sz="2400" dirty="0"/>
              <a:t>The multiple natural joins in our example work correctly because there are no non-pk/</a:t>
            </a:r>
            <a:r>
              <a:rPr lang="en-US" altLang="en-US" sz="2400" dirty="0" err="1"/>
              <a:t>fk</a:t>
            </a:r>
            <a:r>
              <a:rPr lang="en-US" altLang="en-US" sz="2400" dirty="0"/>
              <a:t> attributes in any of our tables that have the same name. In larger, more complicated databases, this might not be true. </a:t>
            </a:r>
          </a:p>
          <a:p>
            <a:pPr marL="457200" indent="-457200">
              <a:lnSpc>
                <a:spcPct val="90000"/>
              </a:lnSpc>
            </a:pPr>
            <a:endParaRPr lang="en-US" altLang="en-US" sz="24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65CE8807-4C84-43B8-8C48-D803E278C795}"/>
              </a:ext>
            </a:extLst>
          </p:cNvPr>
          <p:cNvSpPr>
            <a:spLocks noGrp="1" noChangeArrowheads="1"/>
          </p:cNvSpPr>
          <p:nvPr>
            <p:ph type="title"/>
          </p:nvPr>
        </p:nvSpPr>
        <p:spPr>
          <a:xfrm>
            <a:off x="1828800" y="277814"/>
            <a:ext cx="8686800" cy="1139825"/>
          </a:xfrm>
        </p:spPr>
        <p:txBody>
          <a:bodyPr>
            <a:normAutofit fontScale="90000"/>
          </a:bodyPr>
          <a:lstStyle/>
          <a:p>
            <a:pPr eaLnBrk="1" hangingPunct="1"/>
            <a:r>
              <a:rPr lang="en-US" altLang="en-US" sz="4000"/>
              <a:t>SQL Technique: Multiple Joins and the </a:t>
            </a:r>
            <a:r>
              <a:rPr lang="en-US" altLang="en-US" sz="4000" i="1"/>
              <a:t>Distinct</a:t>
            </a:r>
            <a:r>
              <a:rPr lang="en-US" altLang="en-US" sz="4000"/>
              <a:t> Keyword – Step 2</a:t>
            </a:r>
          </a:p>
        </p:txBody>
      </p:sp>
      <p:sp>
        <p:nvSpPr>
          <p:cNvPr id="280579" name="Rectangle 3">
            <a:extLst>
              <a:ext uri="{FF2B5EF4-FFF2-40B4-BE49-F238E27FC236}">
                <a16:creationId xmlns:a16="http://schemas.microsoft.com/office/drawing/2014/main" id="{8F7D73C9-7453-43AE-B043-614673F7B160}"/>
              </a:ext>
            </a:extLst>
          </p:cNvPr>
          <p:cNvSpPr>
            <a:spLocks noGrp="1" noChangeArrowheads="1"/>
          </p:cNvSpPr>
          <p:nvPr>
            <p:ph type="body" idx="1"/>
          </p:nvPr>
        </p:nvSpPr>
        <p:spPr/>
        <p:txBody>
          <a:bodyPr/>
          <a:lstStyle/>
          <a:p>
            <a:pPr marL="533400" indent="-533400">
              <a:buFont typeface="Wingdings" panose="05000000000000000000" pitchFamily="2" charset="2"/>
              <a:buAutoNum type="arabicPeriod" startAt="2"/>
            </a:pPr>
            <a:r>
              <a:rPr lang="en-US" altLang="en-US"/>
              <a:t>Pick the rows you want, and be sure that all of the information makes sense and is really what you are looking for. </a:t>
            </a:r>
          </a:p>
          <a:p>
            <a:pPr marL="533400" indent="-533400">
              <a:buNone/>
            </a:pPr>
            <a:r>
              <a:rPr lang="en-US" altLang="en-US">
                <a:latin typeface="Lucida Sans Typewriter" panose="020B0509030504030204" pitchFamily="49" charset="0"/>
              </a:rPr>
              <a:t>	SELECT * FROM customers </a:t>
            </a:r>
          </a:p>
          <a:p>
            <a:pPr marL="533400" indent="-533400">
              <a:buNone/>
            </a:pPr>
            <a:r>
              <a:rPr lang="en-US" altLang="en-US">
                <a:latin typeface="Lucida Sans Typewriter" panose="020B0509030504030204" pitchFamily="49" charset="0"/>
              </a:rPr>
              <a:t>	NATURAL JOIN orders </a:t>
            </a:r>
          </a:p>
          <a:p>
            <a:pPr marL="533400" indent="-533400">
              <a:buNone/>
            </a:pPr>
            <a:r>
              <a:rPr lang="en-US" altLang="en-US">
                <a:latin typeface="Lucida Sans Typewriter" panose="020B0509030504030204" pitchFamily="49" charset="0"/>
              </a:rPr>
              <a:t>	NATURAL JOIN orderlines </a:t>
            </a:r>
          </a:p>
          <a:p>
            <a:pPr marL="533400" indent="-533400">
              <a:buNone/>
            </a:pPr>
            <a:r>
              <a:rPr lang="en-US" altLang="en-US">
                <a:latin typeface="Lucida Sans Typewriter" panose="020B0509030504030204" pitchFamily="49" charset="0"/>
              </a:rPr>
              <a:t>	NATURAL JOIN products </a:t>
            </a:r>
          </a:p>
          <a:p>
            <a:pPr marL="533400" indent="-533400">
              <a:buNone/>
            </a:pPr>
            <a:r>
              <a:rPr lang="en-US" altLang="en-US">
                <a:latin typeface="Lucida Sans Typewriter" panose="020B0509030504030204" pitchFamily="49" charset="0"/>
              </a:rPr>
              <a:t>	WHERE cFirstName = 'Alvaro' AND 	cLastName = 'Monge';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04667C04-6040-40D0-9FEF-53C9CD9D6E2C}"/>
              </a:ext>
            </a:extLst>
          </p:cNvPr>
          <p:cNvSpPr>
            <a:spLocks noGrp="1" noChangeArrowheads="1"/>
          </p:cNvSpPr>
          <p:nvPr>
            <p:ph type="title"/>
          </p:nvPr>
        </p:nvSpPr>
        <p:spPr>
          <a:xfrm>
            <a:off x="1828800" y="277814"/>
            <a:ext cx="8686800" cy="1139825"/>
          </a:xfrm>
        </p:spPr>
        <p:txBody>
          <a:bodyPr>
            <a:normAutofit fontScale="90000"/>
          </a:bodyPr>
          <a:lstStyle/>
          <a:p>
            <a:pPr eaLnBrk="1" hangingPunct="1"/>
            <a:r>
              <a:rPr lang="en-US" altLang="en-US" sz="4000"/>
              <a:t>SQL Technique: Multiple Joins and the </a:t>
            </a:r>
            <a:r>
              <a:rPr lang="en-US" altLang="en-US" sz="4000" i="1"/>
              <a:t>Distinct</a:t>
            </a:r>
            <a:r>
              <a:rPr lang="en-US" altLang="en-US" sz="4000"/>
              <a:t> Keyword – Step 3</a:t>
            </a:r>
          </a:p>
        </p:txBody>
      </p:sp>
      <p:sp>
        <p:nvSpPr>
          <p:cNvPr id="281603" name="Rectangle 3">
            <a:extLst>
              <a:ext uri="{FF2B5EF4-FFF2-40B4-BE49-F238E27FC236}">
                <a16:creationId xmlns:a16="http://schemas.microsoft.com/office/drawing/2014/main" id="{9B9F84DD-3898-4387-9ACF-3A968BFF7B40}"/>
              </a:ext>
            </a:extLst>
          </p:cNvPr>
          <p:cNvSpPr>
            <a:spLocks noGrp="1" noChangeArrowheads="1"/>
          </p:cNvSpPr>
          <p:nvPr>
            <p:ph type="body" idx="1"/>
          </p:nvPr>
        </p:nvSpPr>
        <p:spPr/>
        <p:txBody>
          <a:bodyPr>
            <a:normAutofit fontScale="92500" lnSpcReduction="10000"/>
          </a:bodyPr>
          <a:lstStyle/>
          <a:p>
            <a:pPr marL="533400" indent="-533400">
              <a:lnSpc>
                <a:spcPct val="90000"/>
              </a:lnSpc>
              <a:buFont typeface="Wingdings" panose="05000000000000000000" pitchFamily="2" charset="2"/>
              <a:buAutoNum type="arabicPeriod" startAt="3"/>
            </a:pPr>
            <a:r>
              <a:rPr lang="en-US" altLang="en-US" sz="2400"/>
              <a:t>Now pick the columns that you want, and again check the results. Notice that we are including the retrieval condition attributes in the SELECT clause, to be sure that this really is the right answer.</a:t>
            </a:r>
          </a:p>
          <a:p>
            <a:pPr marL="533400" indent="-533400">
              <a:lnSpc>
                <a:spcPct val="90000"/>
              </a:lnSpc>
              <a:buNone/>
            </a:pPr>
            <a:r>
              <a:rPr lang="en-US" altLang="en-US" sz="2400">
                <a:latin typeface="Lucida Sans Typewriter" panose="020B0509030504030204" pitchFamily="49" charset="0"/>
              </a:rPr>
              <a:t>	SELECT cFirstName, cLastName, prodName </a:t>
            </a:r>
          </a:p>
          <a:p>
            <a:pPr marL="533400" indent="-533400">
              <a:lnSpc>
                <a:spcPct val="90000"/>
              </a:lnSpc>
              <a:buNone/>
            </a:pPr>
            <a:r>
              <a:rPr lang="en-US" altLang="en-US" sz="2400">
                <a:latin typeface="Lucida Sans Typewriter" panose="020B0509030504030204" pitchFamily="49" charset="0"/>
              </a:rPr>
              <a:t>	FROM customers </a:t>
            </a:r>
          </a:p>
          <a:p>
            <a:pPr marL="533400" indent="-533400">
              <a:lnSpc>
                <a:spcPct val="90000"/>
              </a:lnSpc>
              <a:buNone/>
            </a:pPr>
            <a:r>
              <a:rPr lang="en-US" altLang="en-US" sz="2400">
                <a:latin typeface="Lucida Sans Typewriter" panose="020B0509030504030204" pitchFamily="49" charset="0"/>
              </a:rPr>
              <a:t>	NATURAL JOIN orders </a:t>
            </a:r>
          </a:p>
          <a:p>
            <a:pPr marL="533400" indent="-533400">
              <a:lnSpc>
                <a:spcPct val="90000"/>
              </a:lnSpc>
              <a:buNone/>
            </a:pPr>
            <a:r>
              <a:rPr lang="en-US" altLang="en-US" sz="2400">
                <a:latin typeface="Lucida Sans Typewriter" panose="020B0509030504030204" pitchFamily="49" charset="0"/>
              </a:rPr>
              <a:t>	NATURAL JOIN orderlines </a:t>
            </a:r>
          </a:p>
          <a:p>
            <a:pPr marL="533400" indent="-533400">
              <a:lnSpc>
                <a:spcPct val="90000"/>
              </a:lnSpc>
              <a:buNone/>
            </a:pPr>
            <a:r>
              <a:rPr lang="en-US" altLang="en-US" sz="2400">
                <a:latin typeface="Lucida Sans Typewriter" panose="020B0509030504030204" pitchFamily="49" charset="0"/>
              </a:rPr>
              <a:t>	NATURAL JOIN products </a:t>
            </a:r>
          </a:p>
          <a:p>
            <a:pPr marL="533400" indent="-533400">
              <a:lnSpc>
                <a:spcPct val="90000"/>
              </a:lnSpc>
              <a:buNone/>
            </a:pPr>
            <a:r>
              <a:rPr lang="en-US" altLang="en-US" sz="2400">
                <a:latin typeface="Lucida Sans Typewriter" panose="020B0509030504030204" pitchFamily="49" charset="0"/>
              </a:rPr>
              <a:t>	WHERE cFirstName = 'Alvaro' AND 	cLastName = 'Monge';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C4C2792E-72E2-4B3E-AFAB-2421FB9BAC76}"/>
              </a:ext>
            </a:extLst>
          </p:cNvPr>
          <p:cNvSpPr>
            <a:spLocks noGrp="1" noChangeArrowheads="1"/>
          </p:cNvSpPr>
          <p:nvPr>
            <p:ph type="title"/>
          </p:nvPr>
        </p:nvSpPr>
        <p:spPr>
          <a:xfrm>
            <a:off x="1828800" y="277814"/>
            <a:ext cx="8686800" cy="1139825"/>
          </a:xfrm>
        </p:spPr>
        <p:txBody>
          <a:bodyPr>
            <a:normAutofit fontScale="90000"/>
          </a:bodyPr>
          <a:lstStyle/>
          <a:p>
            <a:pPr eaLnBrk="1" hangingPunct="1"/>
            <a:r>
              <a:rPr lang="en-US" altLang="en-US" sz="4000"/>
              <a:t>SQL Technique: Multiple Joins and the </a:t>
            </a:r>
            <a:r>
              <a:rPr lang="en-US" altLang="en-US" sz="4000" i="1"/>
              <a:t>Distinct</a:t>
            </a:r>
            <a:r>
              <a:rPr lang="en-US" altLang="en-US" sz="4000"/>
              <a:t> Keyword – Results</a:t>
            </a:r>
          </a:p>
        </p:txBody>
      </p:sp>
      <p:pic>
        <p:nvPicPr>
          <p:cNvPr id="282627" name="Picture 4">
            <a:extLst>
              <a:ext uri="{FF2B5EF4-FFF2-40B4-BE49-F238E27FC236}">
                <a16:creationId xmlns:a16="http://schemas.microsoft.com/office/drawing/2014/main" id="{A857571C-C870-4236-83AE-FA6DEA4C5FEC}"/>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114800" y="2362201"/>
            <a:ext cx="4217988" cy="2416175"/>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3F0B96C0-E902-4E09-9F97-266B5588BF6F}"/>
              </a:ext>
            </a:extLst>
          </p:cNvPr>
          <p:cNvSpPr>
            <a:spLocks noGrp="1" noChangeArrowheads="1"/>
          </p:cNvSpPr>
          <p:nvPr>
            <p:ph type="title"/>
          </p:nvPr>
        </p:nvSpPr>
        <p:spPr>
          <a:xfrm>
            <a:off x="1828800" y="304801"/>
            <a:ext cx="8839200" cy="1139825"/>
          </a:xfrm>
        </p:spPr>
        <p:txBody>
          <a:bodyPr>
            <a:normAutofit fontScale="90000"/>
          </a:bodyPr>
          <a:lstStyle/>
          <a:p>
            <a:pPr eaLnBrk="1" hangingPunct="1"/>
            <a:r>
              <a:rPr lang="en-US" altLang="en-US" sz="4000"/>
              <a:t>SQL Technique: Multiple Joins and the </a:t>
            </a:r>
            <a:r>
              <a:rPr lang="en-US" altLang="en-US" sz="4000" i="1"/>
              <a:t>Distinct</a:t>
            </a:r>
            <a:r>
              <a:rPr lang="en-US" altLang="en-US" sz="4000"/>
              <a:t> Keyword – Distinct keyword</a:t>
            </a:r>
          </a:p>
        </p:txBody>
      </p:sp>
      <p:sp>
        <p:nvSpPr>
          <p:cNvPr id="283651" name="Rectangle 3">
            <a:extLst>
              <a:ext uri="{FF2B5EF4-FFF2-40B4-BE49-F238E27FC236}">
                <a16:creationId xmlns:a16="http://schemas.microsoft.com/office/drawing/2014/main" id="{1F332A2F-AEF3-4D8B-8614-BE3740C1A2B2}"/>
              </a:ext>
            </a:extLst>
          </p:cNvPr>
          <p:cNvSpPr>
            <a:spLocks noGrp="1" noChangeArrowheads="1"/>
          </p:cNvSpPr>
          <p:nvPr>
            <p:ph type="body" idx="1"/>
          </p:nvPr>
        </p:nvSpPr>
        <p:spPr/>
        <p:txBody>
          <a:bodyPr/>
          <a:lstStyle/>
          <a:p>
            <a:pPr marL="533400" indent="-533400">
              <a:lnSpc>
                <a:spcPct val="90000"/>
              </a:lnSpc>
            </a:pPr>
            <a:r>
              <a:rPr lang="en-US" altLang="en-US"/>
              <a:t>Notice that there are duplicate rows in the result set. </a:t>
            </a:r>
            <a:r>
              <a:rPr lang="en-US" altLang="en-US" i="1"/>
              <a:t>Why</a:t>
            </a:r>
            <a:r>
              <a:rPr lang="en-US" altLang="en-US"/>
              <a:t>?</a:t>
            </a:r>
          </a:p>
          <a:p>
            <a:pPr marL="533400" indent="-533400">
              <a:lnSpc>
                <a:spcPct val="90000"/>
              </a:lnSpc>
            </a:pPr>
            <a:r>
              <a:rPr lang="en-US" altLang="en-US"/>
              <a:t>The DISTINCT keyword will remove the duplicate rows</a:t>
            </a:r>
          </a:p>
          <a:p>
            <a:pPr marL="533400" indent="-533400">
              <a:lnSpc>
                <a:spcPct val="90000"/>
              </a:lnSpc>
              <a:buNone/>
            </a:pPr>
            <a:r>
              <a:rPr lang="en-US" altLang="en-US" sz="2000">
                <a:latin typeface="Lucida Sans Typewriter" panose="020B0509030504030204" pitchFamily="49" charset="0"/>
              </a:rPr>
              <a:t>SELECT DISTINCT cFirstName, cLastName, prodName </a:t>
            </a:r>
          </a:p>
          <a:p>
            <a:pPr marL="533400" indent="-533400">
              <a:lnSpc>
                <a:spcPct val="90000"/>
              </a:lnSpc>
              <a:buNone/>
            </a:pPr>
            <a:r>
              <a:rPr lang="en-US" altLang="en-US" sz="2000">
                <a:latin typeface="Lucida Sans Typewriter" panose="020B0509030504030204" pitchFamily="49" charset="0"/>
              </a:rPr>
              <a:t>FROM customers </a:t>
            </a:r>
          </a:p>
          <a:p>
            <a:pPr marL="533400" indent="-533400">
              <a:lnSpc>
                <a:spcPct val="90000"/>
              </a:lnSpc>
              <a:buNone/>
            </a:pPr>
            <a:r>
              <a:rPr lang="en-US" altLang="en-US" sz="2000">
                <a:latin typeface="Lucida Sans Typewriter" panose="020B0509030504030204" pitchFamily="49" charset="0"/>
              </a:rPr>
              <a:t>NATURAL JOIN orders </a:t>
            </a:r>
          </a:p>
          <a:p>
            <a:pPr marL="533400" indent="-533400">
              <a:lnSpc>
                <a:spcPct val="90000"/>
              </a:lnSpc>
              <a:buNone/>
            </a:pPr>
            <a:r>
              <a:rPr lang="en-US" altLang="en-US" sz="2000">
                <a:latin typeface="Lucida Sans Typewriter" panose="020B0509030504030204" pitchFamily="49" charset="0"/>
              </a:rPr>
              <a:t>NATURAL JOIN orderlines </a:t>
            </a:r>
          </a:p>
          <a:p>
            <a:pPr marL="533400" indent="-533400">
              <a:lnSpc>
                <a:spcPct val="90000"/>
              </a:lnSpc>
              <a:buNone/>
            </a:pPr>
            <a:r>
              <a:rPr lang="en-US" altLang="en-US" sz="2000">
                <a:latin typeface="Lucida Sans Typewriter" panose="020B0509030504030204" pitchFamily="49" charset="0"/>
              </a:rPr>
              <a:t>NATURAL JOIN products </a:t>
            </a:r>
          </a:p>
          <a:p>
            <a:pPr marL="533400" indent="-533400">
              <a:lnSpc>
                <a:spcPct val="90000"/>
              </a:lnSpc>
              <a:buNone/>
            </a:pPr>
            <a:r>
              <a:rPr lang="en-US" altLang="en-US" sz="2000">
                <a:latin typeface="Lucida Sans Typewriter" panose="020B0509030504030204" pitchFamily="49" charset="0"/>
              </a:rPr>
              <a:t>WHERE cFirstName = 'Alvaro' AND cLastName = 'Monge‘</a:t>
            </a:r>
          </a:p>
          <a:p>
            <a:pPr marL="533400" indent="-533400">
              <a:lnSpc>
                <a:spcPct val="90000"/>
              </a:lnSpc>
              <a:buNone/>
            </a:pPr>
            <a:r>
              <a:rPr lang="en-US" altLang="en-US" sz="2000">
                <a:latin typeface="Lucida Sans Typewriter" panose="020B0509030504030204" pitchFamily="49" charset="0"/>
              </a:rPr>
              <a:t>ORDER BY prodName;</a:t>
            </a:r>
            <a:r>
              <a:rPr lang="en-US" altLang="en-US"/>
              <a:t> </a:t>
            </a:r>
          </a:p>
        </p:txBody>
      </p:sp>
      <p:pic>
        <p:nvPicPr>
          <p:cNvPr id="283652" name="Picture 4">
            <a:extLst>
              <a:ext uri="{FF2B5EF4-FFF2-40B4-BE49-F238E27FC236}">
                <a16:creationId xmlns:a16="http://schemas.microsoft.com/office/drawing/2014/main" id="{0C4F2580-F561-42A8-A826-4DCCE4F6C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5257800"/>
            <a:ext cx="36576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Normalization</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t>Raw twitter data storage is very inefficient because, e.g. user records are repeated with every tweet by that user. </a:t>
            </a:r>
          </a:p>
          <a:p>
            <a:pPr marL="0" indent="0">
              <a:buNone/>
            </a:pPr>
            <a:r>
              <a:rPr lang="en-US" sz="2400" b="1" dirty="0"/>
              <a:t>Normalization</a:t>
            </a:r>
            <a:r>
              <a:rPr lang="en-US" sz="2400" dirty="0"/>
              <a:t> is the process of minimizing data redundancy.</a:t>
            </a:r>
          </a:p>
        </p:txBody>
      </p:sp>
      <p:graphicFrame>
        <p:nvGraphicFramePr>
          <p:cNvPr id="15" name="Table 14"/>
          <p:cNvGraphicFramePr>
            <a:graphicFrameLocks noGrp="1"/>
          </p:cNvGraphicFramePr>
          <p:nvPr>
            <p:extLst>
              <p:ext uri="{D42A27DB-BD31-4B8C-83A1-F6EECF244321}">
                <p14:modId xmlns:p14="http://schemas.microsoft.com/office/powerpoint/2010/main" val="1173865496"/>
              </p:ext>
            </p:extLst>
          </p:nvPr>
        </p:nvGraphicFramePr>
        <p:xfrm>
          <a:off x="2115420" y="5055893"/>
          <a:ext cx="3184137" cy="1493520"/>
        </p:xfrm>
        <a:graphic>
          <a:graphicData uri="http://schemas.openxmlformats.org/drawingml/2006/table">
            <a:tbl>
              <a:tblPr firstRow="1" bandRow="1">
                <a:tableStyleId>{2D5ABB26-0587-4C30-8999-92F81FD0307C}</a:tableStyleId>
              </a:tblPr>
              <a:tblGrid>
                <a:gridCol w="912180">
                  <a:extLst>
                    <a:ext uri="{9D8B030D-6E8A-4147-A177-3AD203B41FA5}">
                      <a16:colId xmlns:a16="http://schemas.microsoft.com/office/drawing/2014/main" val="20000"/>
                    </a:ext>
                  </a:extLst>
                </a:gridCol>
                <a:gridCol w="1073702">
                  <a:extLst>
                    <a:ext uri="{9D8B030D-6E8A-4147-A177-3AD203B41FA5}">
                      <a16:colId xmlns:a16="http://schemas.microsoft.com/office/drawing/2014/main" val="20001"/>
                    </a:ext>
                  </a:extLst>
                </a:gridCol>
                <a:gridCol w="1198255">
                  <a:extLst>
                    <a:ext uri="{9D8B030D-6E8A-4147-A177-3AD203B41FA5}">
                      <a16:colId xmlns:a16="http://schemas.microsoft.com/office/drawing/2014/main" val="20002"/>
                    </a:ext>
                  </a:extLst>
                </a:gridCol>
              </a:tblGrid>
              <a:tr h="370840">
                <a:tc>
                  <a:txBody>
                    <a:bodyPr/>
                    <a:lstStyle/>
                    <a:p>
                      <a:r>
                        <a:rPr lang="en-US" sz="2000" dirty="0"/>
                        <a:t>User.id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Attribs</a:t>
                      </a:r>
                      <a:r>
                        <a:rPr lang="en-US" sz="2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38626024"/>
              </p:ext>
            </p:extLst>
          </p:nvPr>
        </p:nvGraphicFramePr>
        <p:xfrm>
          <a:off x="5588488" y="5010173"/>
          <a:ext cx="4120587" cy="1584960"/>
        </p:xfrm>
        <a:graphic>
          <a:graphicData uri="http://schemas.openxmlformats.org/drawingml/2006/table">
            <a:tbl>
              <a:tblPr firstRow="1" bandRow="1">
                <a:tableStyleId>{2D5ABB26-0587-4C30-8999-92F81FD0307C}</a:tableStyleId>
              </a:tblPr>
              <a:tblGrid>
                <a:gridCol w="1019267">
                  <a:extLst>
                    <a:ext uri="{9D8B030D-6E8A-4147-A177-3AD203B41FA5}">
                      <a16:colId xmlns:a16="http://schemas.microsoft.com/office/drawing/2014/main" val="20000"/>
                    </a:ext>
                  </a:extLst>
                </a:gridCol>
                <a:gridCol w="1550660">
                  <a:extLst>
                    <a:ext uri="{9D8B030D-6E8A-4147-A177-3AD203B41FA5}">
                      <a16:colId xmlns:a16="http://schemas.microsoft.com/office/drawing/2014/main" val="20001"/>
                    </a:ext>
                  </a:extLst>
                </a:gridCol>
                <a:gridCol w="1550660">
                  <a:extLst>
                    <a:ext uri="{9D8B030D-6E8A-4147-A177-3AD203B41FA5}">
                      <a16:colId xmlns:a16="http://schemas.microsoft.com/office/drawing/2014/main" val="20002"/>
                    </a:ext>
                  </a:extLst>
                </a:gridCol>
              </a:tblGrid>
              <a:tr h="370840">
                <a:tc>
                  <a:txBody>
                    <a:bodyPr/>
                    <a:lstStyle/>
                    <a:p>
                      <a:r>
                        <a:rPr lang="en-US" sz="2000" dirty="0"/>
                        <a:t>Loc.id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Attribs</a:t>
                      </a: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Berkeley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Oakland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Hayward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039905722"/>
              </p:ext>
            </p:extLst>
          </p:nvPr>
        </p:nvGraphicFramePr>
        <p:xfrm>
          <a:off x="2115420" y="2592264"/>
          <a:ext cx="7417843" cy="2286000"/>
        </p:xfrm>
        <a:graphic>
          <a:graphicData uri="http://schemas.openxmlformats.org/drawingml/2006/table">
            <a:tbl>
              <a:tblPr firstRow="1" bandRow="1">
                <a:tableStyleId>{2D5ABB26-0587-4C30-8999-92F81FD0307C}</a:tableStyleId>
              </a:tblPr>
              <a:tblGrid>
                <a:gridCol w="1333175">
                  <a:extLst>
                    <a:ext uri="{9D8B030D-6E8A-4147-A177-3AD203B41FA5}">
                      <a16:colId xmlns:a16="http://schemas.microsoft.com/office/drawing/2014/main" val="20000"/>
                    </a:ext>
                  </a:extLst>
                </a:gridCol>
                <a:gridCol w="1105045">
                  <a:extLst>
                    <a:ext uri="{9D8B030D-6E8A-4147-A177-3AD203B41FA5}">
                      <a16:colId xmlns:a16="http://schemas.microsoft.com/office/drawing/2014/main" val="20001"/>
                    </a:ext>
                  </a:extLst>
                </a:gridCol>
                <a:gridCol w="1542361">
                  <a:extLst>
                    <a:ext uri="{9D8B030D-6E8A-4147-A177-3AD203B41FA5}">
                      <a16:colId xmlns:a16="http://schemas.microsoft.com/office/drawing/2014/main" val="20002"/>
                    </a:ext>
                  </a:extLst>
                </a:gridCol>
                <a:gridCol w="3437262">
                  <a:extLst>
                    <a:ext uri="{9D8B030D-6E8A-4147-A177-3AD203B41FA5}">
                      <a16:colId xmlns:a16="http://schemas.microsoft.com/office/drawing/2014/main" val="20003"/>
                    </a:ext>
                  </a:extLst>
                </a:gridCol>
              </a:tblGrid>
              <a:tr h="370840">
                <a:tc>
                  <a:txBody>
                    <a:bodyPr/>
                    <a:lstStyle/>
                    <a:p>
                      <a:r>
                        <a:rPr lang="en-US" sz="2000" dirty="0"/>
                        <a:t>Tweet</a:t>
                      </a:r>
                      <a:r>
                        <a:rPr lang="en-US" sz="2000" baseline="0" dirty="0"/>
                        <a:t> 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User</a:t>
                      </a:r>
                      <a:r>
                        <a:rPr lang="en-US" sz="2000" baseline="0" dirty="0"/>
                        <a:t> 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Location</a:t>
                      </a:r>
                      <a:r>
                        <a:rPr lang="en-US" sz="2000" baseline="0" dirty="0"/>
                        <a:t> 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Body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I need a Jamba juice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Cal</a:t>
                      </a:r>
                      <a:r>
                        <a:rPr lang="en-US" sz="2000" baseline="0" dirty="0"/>
                        <a:t> Soccer rules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Why</a:t>
                      </a:r>
                      <a:r>
                        <a:rPr lang="en-US" sz="2000" baseline="0" dirty="0"/>
                        <a:t> do we procrastinate?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Close</a:t>
                      </a:r>
                      <a:r>
                        <a:rPr lang="en-US" sz="2000" baseline="0" dirty="0"/>
                        <a:t> your eyes and push “go”</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2839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a:extLst>
              <a:ext uri="{FF2B5EF4-FFF2-40B4-BE49-F238E27FC236}">
                <a16:creationId xmlns:a16="http://schemas.microsoft.com/office/drawing/2014/main" id="{23CF109B-8398-42C2-8C51-04C5776F587D}"/>
              </a:ext>
            </a:extLst>
          </p:cNvPr>
          <p:cNvSpPr>
            <a:spLocks noGrp="1" noChangeArrowheads="1"/>
          </p:cNvSpPr>
          <p:nvPr>
            <p:ph type="title"/>
          </p:nvPr>
        </p:nvSpPr>
        <p:spPr>
          <a:noFill/>
        </p:spPr>
        <p:txBody>
          <a:bodyPr/>
          <a:lstStyle/>
          <a:p>
            <a:pPr eaLnBrk="1" hangingPunct="1"/>
            <a:r>
              <a:rPr lang="en-CA" altLang="en-US" b="1" i="1">
                <a:latin typeface="Arial" panose="020B0604020202020204" pitchFamily="34" charset="0"/>
              </a:rPr>
              <a:t>Normalization</a:t>
            </a:r>
            <a:endParaRPr lang="en-US" altLang="en-US" b="1" i="1">
              <a:latin typeface="Arial" panose="020B0604020202020204" pitchFamily="34" charset="0"/>
            </a:endParaRPr>
          </a:p>
        </p:txBody>
      </p:sp>
      <p:sp>
        <p:nvSpPr>
          <p:cNvPr id="5" name="Footer Placeholder 3">
            <a:extLst>
              <a:ext uri="{FF2B5EF4-FFF2-40B4-BE49-F238E27FC236}">
                <a16:creationId xmlns:a16="http://schemas.microsoft.com/office/drawing/2014/main" id="{B173AF25-1AD0-4C18-81BA-821B99C3C90F}"/>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a:extLst>
              <a:ext uri="{FF2B5EF4-FFF2-40B4-BE49-F238E27FC236}">
                <a16:creationId xmlns:a16="http://schemas.microsoft.com/office/drawing/2014/main" id="{FDEF184F-FCD2-46E6-AF5B-006DDC86BCF8}"/>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18A6B9-53EC-405F-91B6-386A9286B602}" type="slidenum">
              <a:rPr lang="en-US" altLang="en-US" sz="1200">
                <a:solidFill>
                  <a:srgbClr val="898989"/>
                </a:solidFill>
              </a:rPr>
              <a:pPr/>
              <a:t>16</a:t>
            </a:fld>
            <a:endParaRPr lang="en-US" altLang="en-US" sz="1200">
              <a:solidFill>
                <a:srgbClr val="898989"/>
              </a:solidFill>
            </a:endParaRPr>
          </a:p>
        </p:txBody>
      </p:sp>
      <p:sp>
        <p:nvSpPr>
          <p:cNvPr id="2053" name="Text Box 3">
            <a:extLst>
              <a:ext uri="{FF2B5EF4-FFF2-40B4-BE49-F238E27FC236}">
                <a16:creationId xmlns:a16="http://schemas.microsoft.com/office/drawing/2014/main" id="{C366EC57-D834-4A3D-8AA9-0F05CE75BDAC}"/>
              </a:ext>
            </a:extLst>
          </p:cNvPr>
          <p:cNvSpPr txBox="1">
            <a:spLocks noChangeArrowheads="1"/>
          </p:cNvSpPr>
          <p:nvPr/>
        </p:nvSpPr>
        <p:spPr bwMode="auto">
          <a:xfrm>
            <a:off x="1719562" y="1514943"/>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1905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762000">
              <a:defRPr sz="2400">
                <a:solidFill>
                  <a:schemeClr val="tx1"/>
                </a:solidFill>
                <a:latin typeface="Times New Roman" panose="02020603050405020304" pitchFamily="18" charset="0"/>
              </a:defRPr>
            </a:lvl5pPr>
            <a:lvl6pPr marL="1219200" eaLnBrk="0" fontAlgn="base" hangingPunct="0">
              <a:spcBef>
                <a:spcPct val="0"/>
              </a:spcBef>
              <a:spcAft>
                <a:spcPct val="0"/>
              </a:spcAft>
              <a:defRPr sz="2400">
                <a:solidFill>
                  <a:schemeClr val="tx1"/>
                </a:solidFill>
                <a:latin typeface="Times New Roman" panose="02020603050405020304" pitchFamily="18" charset="0"/>
              </a:defRPr>
            </a:lvl6pPr>
            <a:lvl7pPr marL="1676400" eaLnBrk="0" fontAlgn="base" hangingPunct="0">
              <a:spcBef>
                <a:spcPct val="0"/>
              </a:spcBef>
              <a:spcAft>
                <a:spcPct val="0"/>
              </a:spcAft>
              <a:defRPr sz="2400">
                <a:solidFill>
                  <a:schemeClr val="tx1"/>
                </a:solidFill>
                <a:latin typeface="Times New Roman" panose="02020603050405020304" pitchFamily="18" charset="0"/>
              </a:defRPr>
            </a:lvl7pPr>
            <a:lvl8pPr marL="2133600" eaLnBrk="0" fontAlgn="base" hangingPunct="0">
              <a:spcBef>
                <a:spcPct val="0"/>
              </a:spcBef>
              <a:spcAft>
                <a:spcPct val="0"/>
              </a:spcAft>
              <a:defRPr sz="2400">
                <a:solidFill>
                  <a:schemeClr val="tx1"/>
                </a:solidFill>
                <a:latin typeface="Times New Roman" panose="02020603050405020304" pitchFamily="18" charset="0"/>
              </a:defRPr>
            </a:lvl8pPr>
            <a:lvl9pPr marL="2590800" eaLnBrk="0" fontAlgn="base" hangingPunct="0">
              <a:spcBef>
                <a:spcPct val="0"/>
              </a:spcBef>
              <a:spcAft>
                <a:spcPct val="0"/>
              </a:spcAft>
              <a:defRPr sz="2400">
                <a:solidFill>
                  <a:schemeClr val="tx1"/>
                </a:solidFill>
                <a:latin typeface="Times New Roman" panose="02020603050405020304" pitchFamily="18" charset="0"/>
              </a:defRPr>
            </a:lvl9pPr>
          </a:lstStyle>
          <a:p>
            <a:pPr lvl="4"/>
            <a:r>
              <a:rPr lang="en-CA" altLang="en-US" dirty="0"/>
              <a:t>We discuss four normal forms: first, second, third, and Boyce-Codd normal forms</a:t>
            </a:r>
          </a:p>
          <a:p>
            <a:pPr lvl="4"/>
            <a:r>
              <a:rPr lang="en-CA" altLang="en-US" dirty="0"/>
              <a:t>1NF, 2NF, 3NF, and BCNF</a:t>
            </a:r>
          </a:p>
          <a:p>
            <a:pPr lvl="4"/>
            <a:endParaRPr lang="en-CA" altLang="en-US" dirty="0"/>
          </a:p>
          <a:p>
            <a:pPr lvl="4"/>
            <a:r>
              <a:rPr lang="en-CA" altLang="en-US" i="1" dirty="0"/>
              <a:t>Normalization</a:t>
            </a:r>
            <a:r>
              <a:rPr lang="en-CA" altLang="en-US" dirty="0"/>
              <a:t> is a process that “improves” a database design by generating relations that are of higher normal forms.</a:t>
            </a:r>
          </a:p>
          <a:p>
            <a:endParaRPr lang="en-CA" altLang="en-US" dirty="0"/>
          </a:p>
          <a:p>
            <a:pPr lvl="4"/>
            <a:r>
              <a:rPr lang="en-CA" altLang="en-US" dirty="0"/>
              <a:t>The </a:t>
            </a:r>
            <a:r>
              <a:rPr lang="en-CA" altLang="en-US" i="1" dirty="0"/>
              <a:t>objective</a:t>
            </a:r>
            <a:r>
              <a:rPr lang="en-CA" altLang="en-US" dirty="0"/>
              <a:t> of normalization: </a:t>
            </a:r>
          </a:p>
          <a:p>
            <a:pPr lvl="4"/>
            <a:r>
              <a:rPr lang="en-CA" altLang="en-US" dirty="0"/>
              <a:t>“</a:t>
            </a:r>
            <a:r>
              <a:rPr lang="en-CA" altLang="en-US" i="1" dirty="0"/>
              <a:t>to create relations where every dependency is on the key, the whole key, and nothing but the key</a:t>
            </a:r>
            <a:r>
              <a:rPr lang="en-CA" altLang="en-US" dirty="0"/>
              <a:t>”.</a:t>
            </a:r>
          </a:p>
          <a:p>
            <a:pPr>
              <a:spcBef>
                <a:spcPct val="50000"/>
              </a:spcBef>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2F6AABA-F48F-4B98-9C0E-D40799A1A260}"/>
              </a:ext>
            </a:extLst>
          </p:cNvPr>
          <p:cNvSpPr>
            <a:spLocks noGrp="1" noChangeArrowheads="1"/>
          </p:cNvSpPr>
          <p:nvPr>
            <p:ph type="title"/>
          </p:nvPr>
        </p:nvSpPr>
        <p:spPr/>
        <p:txBody>
          <a:bodyPr/>
          <a:lstStyle/>
          <a:p>
            <a:pPr eaLnBrk="1" hangingPunct="1"/>
            <a:r>
              <a:rPr lang="en-CA" altLang="en-US" b="1" i="1">
                <a:latin typeface="Arial" panose="020B0604020202020204" pitchFamily="34" charset="0"/>
              </a:rPr>
              <a:t>Normalization</a:t>
            </a:r>
            <a:endParaRPr lang="en-US" altLang="en-US" b="1" i="1">
              <a:latin typeface="Arial" panose="020B0604020202020204" pitchFamily="34" charset="0"/>
            </a:endParaRPr>
          </a:p>
        </p:txBody>
      </p:sp>
      <p:sp>
        <p:nvSpPr>
          <p:cNvPr id="5" name="Footer Placeholder 3">
            <a:extLst>
              <a:ext uri="{FF2B5EF4-FFF2-40B4-BE49-F238E27FC236}">
                <a16:creationId xmlns:a16="http://schemas.microsoft.com/office/drawing/2014/main" id="{5E24029F-E747-4DBE-8B3F-5EB5F7281461}"/>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a:extLst>
              <a:ext uri="{FF2B5EF4-FFF2-40B4-BE49-F238E27FC236}">
                <a16:creationId xmlns:a16="http://schemas.microsoft.com/office/drawing/2014/main" id="{B8A71963-6E79-4243-BBA6-ECFACFB27C5C}"/>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0A3C59-183F-4856-98D5-A6A53C331D42}" type="slidenum">
              <a:rPr lang="en-US" altLang="en-US" sz="1200">
                <a:solidFill>
                  <a:srgbClr val="898989"/>
                </a:solidFill>
              </a:rPr>
              <a:pPr/>
              <a:t>17</a:t>
            </a:fld>
            <a:endParaRPr lang="en-US" altLang="en-US" sz="1200">
              <a:solidFill>
                <a:srgbClr val="898989"/>
              </a:solidFill>
            </a:endParaRPr>
          </a:p>
        </p:txBody>
      </p:sp>
      <p:sp>
        <p:nvSpPr>
          <p:cNvPr id="3077" name="Text Box 3">
            <a:extLst>
              <a:ext uri="{FF2B5EF4-FFF2-40B4-BE49-F238E27FC236}">
                <a16:creationId xmlns:a16="http://schemas.microsoft.com/office/drawing/2014/main" id="{CE7C3CCA-EF9F-4E38-8FA3-FA67C3BBC0C0}"/>
              </a:ext>
            </a:extLst>
          </p:cNvPr>
          <p:cNvSpPr txBox="1">
            <a:spLocks noChangeArrowheads="1"/>
          </p:cNvSpPr>
          <p:nvPr/>
        </p:nvSpPr>
        <p:spPr bwMode="auto">
          <a:xfrm>
            <a:off x="2286000" y="1143000"/>
            <a:ext cx="807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1905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There is a sequence to normal forms: </a:t>
            </a:r>
          </a:p>
          <a:p>
            <a:pPr lvl="1"/>
            <a:r>
              <a:rPr lang="en-CA" altLang="en-US"/>
              <a:t>1NF is considered the weakest, </a:t>
            </a:r>
          </a:p>
          <a:p>
            <a:pPr lvl="1"/>
            <a:r>
              <a:rPr lang="en-CA" altLang="en-US"/>
              <a:t>2NF is stronger than 1NF, </a:t>
            </a:r>
          </a:p>
          <a:p>
            <a:pPr lvl="1"/>
            <a:r>
              <a:rPr lang="en-CA" altLang="en-US"/>
              <a:t>3NF is stronger than 2NF, and </a:t>
            </a:r>
          </a:p>
          <a:p>
            <a:pPr lvl="1"/>
            <a:r>
              <a:rPr lang="en-CA" altLang="en-US"/>
              <a:t>BCNF is considered the strongest</a:t>
            </a:r>
          </a:p>
          <a:p>
            <a:endParaRPr lang="en-CA" altLang="en-US"/>
          </a:p>
          <a:p>
            <a:r>
              <a:rPr lang="en-CA" altLang="en-US"/>
              <a:t>Also, </a:t>
            </a:r>
          </a:p>
          <a:p>
            <a:pPr lvl="1"/>
            <a:r>
              <a:rPr lang="en-CA" altLang="en-US"/>
              <a:t>any relation that is in BCNF, is in 3NF; </a:t>
            </a:r>
          </a:p>
          <a:p>
            <a:pPr lvl="1"/>
            <a:r>
              <a:rPr lang="en-CA" altLang="en-US"/>
              <a:t>any relation in 3NF is in 2NF; and </a:t>
            </a:r>
          </a:p>
          <a:p>
            <a:pPr lvl="1"/>
            <a:r>
              <a:rPr lang="en-CA" altLang="en-US"/>
              <a:t>any relation in 2NF is in 1NF.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AB5F09-873B-4BC2-A604-F6E140BA248C}"/>
              </a:ext>
            </a:extLst>
          </p:cNvPr>
          <p:cNvSpPr>
            <a:spLocks noGrp="1" noChangeArrowheads="1"/>
          </p:cNvSpPr>
          <p:nvPr>
            <p:ph type="title"/>
          </p:nvPr>
        </p:nvSpPr>
        <p:spPr/>
        <p:txBody>
          <a:bodyPr/>
          <a:lstStyle/>
          <a:p>
            <a:pPr eaLnBrk="1" hangingPunct="1"/>
            <a:r>
              <a:rPr lang="en-CA" altLang="en-US" b="1" i="1">
                <a:latin typeface="Arial" panose="020B0604020202020204" pitchFamily="34" charset="0"/>
              </a:rPr>
              <a:t>Normalization</a:t>
            </a:r>
            <a:endParaRPr lang="en-US" altLang="en-US" b="1" i="1">
              <a:latin typeface="Arial" panose="020B0604020202020204" pitchFamily="34" charset="0"/>
            </a:endParaRPr>
          </a:p>
        </p:txBody>
      </p:sp>
      <p:sp>
        <p:nvSpPr>
          <p:cNvPr id="4" name="Date Placeholder 2">
            <a:extLst>
              <a:ext uri="{FF2B5EF4-FFF2-40B4-BE49-F238E27FC236}">
                <a16:creationId xmlns:a16="http://schemas.microsoft.com/office/drawing/2014/main" id="{2F2006A1-D2B1-4745-B4E9-90674990C60C}"/>
              </a:ext>
            </a:extLst>
          </p:cNvPr>
          <p:cNvSpPr>
            <a:spLocks noGrp="1"/>
          </p:cNvSpPr>
          <p:nvPr>
            <p:ph type="dt" sz="quarter" idx="10"/>
          </p:nvPr>
        </p:nvSpPr>
        <p:spPr/>
        <p:txBody>
          <a:bodyPr rtlCol="0"/>
          <a:lstStyle/>
          <a:p>
            <a:pPr>
              <a:defRPr/>
            </a:pPr>
            <a:r>
              <a:rPr lang="en-US">
                <a:solidFill>
                  <a:schemeClr val="tx1">
                    <a:tint val="75000"/>
                  </a:schemeClr>
                </a:solidFill>
                <a:latin typeface="Times New Roman" charset="0"/>
              </a:rPr>
              <a:t>May 2005</a:t>
            </a:r>
          </a:p>
        </p:txBody>
      </p:sp>
      <p:sp>
        <p:nvSpPr>
          <p:cNvPr id="5" name="Footer Placeholder 3">
            <a:extLst>
              <a:ext uri="{FF2B5EF4-FFF2-40B4-BE49-F238E27FC236}">
                <a16:creationId xmlns:a16="http://schemas.microsoft.com/office/drawing/2014/main" id="{7B956EFB-CB51-42AC-8C5F-D030CDE5216B}"/>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a:extLst>
              <a:ext uri="{FF2B5EF4-FFF2-40B4-BE49-F238E27FC236}">
                <a16:creationId xmlns:a16="http://schemas.microsoft.com/office/drawing/2014/main" id="{C5CDFEEC-6E32-4AA2-A893-7D1BE9E02651}"/>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A4AECD-EB14-4083-B712-C1A070FFF1A8}" type="slidenum">
              <a:rPr lang="en-US" altLang="en-US" sz="1200">
                <a:solidFill>
                  <a:srgbClr val="898989"/>
                </a:solidFill>
              </a:rPr>
              <a:pPr/>
              <a:t>18</a:t>
            </a:fld>
            <a:endParaRPr lang="en-US" altLang="en-US" sz="1200">
              <a:solidFill>
                <a:srgbClr val="898989"/>
              </a:solidFill>
            </a:endParaRPr>
          </a:p>
        </p:txBody>
      </p:sp>
      <p:sp>
        <p:nvSpPr>
          <p:cNvPr id="5126" name="Text Box 3">
            <a:extLst>
              <a:ext uri="{FF2B5EF4-FFF2-40B4-BE49-F238E27FC236}">
                <a16:creationId xmlns:a16="http://schemas.microsoft.com/office/drawing/2014/main" id="{3E21ABDC-0097-43B0-AC35-BD44EEC31AF0}"/>
              </a:ext>
            </a:extLst>
          </p:cNvPr>
          <p:cNvSpPr txBox="1">
            <a:spLocks noChangeArrowheads="1"/>
          </p:cNvSpPr>
          <p:nvPr/>
        </p:nvSpPr>
        <p:spPr bwMode="auto">
          <a:xfrm>
            <a:off x="2208213" y="1143001"/>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We consider a relation in BCNF to be fully normalized. </a:t>
            </a:r>
          </a:p>
          <a:p>
            <a:endParaRPr lang="en-CA" altLang="en-US"/>
          </a:p>
          <a:p>
            <a:r>
              <a:rPr lang="en-CA" altLang="en-US"/>
              <a:t>The benefit of higher normal forms is that update semantics for the affected data are simplified. </a:t>
            </a:r>
          </a:p>
          <a:p>
            <a:endParaRPr lang="en-CA" altLang="en-US"/>
          </a:p>
          <a:p>
            <a:r>
              <a:rPr lang="en-CA" altLang="en-US"/>
              <a:t>This means that applications required to maintain the database are simpler. </a:t>
            </a:r>
          </a:p>
          <a:p>
            <a:endParaRPr lang="en-CA" altLang="en-US"/>
          </a:p>
          <a:p>
            <a:r>
              <a:rPr lang="en-CA" altLang="en-US"/>
              <a:t>A design that has a lower normal form than another design has more redundancy. Uncontrolled redundancy can lead to data integrity problems.</a:t>
            </a:r>
          </a:p>
          <a:p>
            <a:endParaRPr lang="en-CA" altLang="en-US"/>
          </a:p>
          <a:p>
            <a:r>
              <a:rPr lang="en-CA" altLang="en-US"/>
              <a:t>First we introduce the concept of </a:t>
            </a:r>
            <a:r>
              <a:rPr lang="en-CA" altLang="en-US" b="1" i="1"/>
              <a:t>functional dependency</a:t>
            </a:r>
            <a:endParaRPr lang="en-CA"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F16A3-496F-4D10-B53D-A17C839C5652}"/>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Functional Dependencies</a:t>
            </a:r>
            <a:endParaRPr lang="en-US" altLang="en-US" b="1">
              <a:latin typeface="Arial" panose="020B0604020202020204" pitchFamily="34" charset="0"/>
            </a:endParaRPr>
          </a:p>
        </p:txBody>
      </p:sp>
      <p:sp>
        <p:nvSpPr>
          <p:cNvPr id="6" name="Footer Placeholder 3">
            <a:extLst>
              <a:ext uri="{FF2B5EF4-FFF2-40B4-BE49-F238E27FC236}">
                <a16:creationId xmlns:a16="http://schemas.microsoft.com/office/drawing/2014/main" id="{B8282AE1-B482-44B0-A9EF-861D5AE4637E}"/>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7" name="Slide Number Placeholder 4">
            <a:extLst>
              <a:ext uri="{FF2B5EF4-FFF2-40B4-BE49-F238E27FC236}">
                <a16:creationId xmlns:a16="http://schemas.microsoft.com/office/drawing/2014/main" id="{C3962F34-8082-466C-9159-22611ED8F1A3}"/>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44E1EF-E629-4D1F-93EF-BDC12C8E5866}" type="slidenum">
              <a:rPr lang="en-US" altLang="en-US" sz="1200">
                <a:solidFill>
                  <a:srgbClr val="898989"/>
                </a:solidFill>
              </a:rPr>
              <a:pPr/>
              <a:t>19</a:t>
            </a:fld>
            <a:endParaRPr lang="en-US" altLang="en-US" sz="1200">
              <a:solidFill>
                <a:srgbClr val="898989"/>
              </a:solidFill>
            </a:endParaRPr>
          </a:p>
        </p:txBody>
      </p:sp>
      <p:sp>
        <p:nvSpPr>
          <p:cNvPr id="6149" name="Text Box 3">
            <a:extLst>
              <a:ext uri="{FF2B5EF4-FFF2-40B4-BE49-F238E27FC236}">
                <a16:creationId xmlns:a16="http://schemas.microsoft.com/office/drawing/2014/main" id="{74E25BAA-6F29-4CFB-9D9A-CBD22923CB09}"/>
              </a:ext>
            </a:extLst>
          </p:cNvPr>
          <p:cNvSpPr txBox="1">
            <a:spLocks noChangeArrowheads="1"/>
          </p:cNvSpPr>
          <p:nvPr/>
        </p:nvSpPr>
        <p:spPr bwMode="auto">
          <a:xfrm>
            <a:off x="2290763" y="1219201"/>
            <a:ext cx="8077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699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200"/>
              </a:spcBef>
              <a:spcAft>
                <a:spcPts val="1200"/>
              </a:spcAft>
            </a:pPr>
            <a:r>
              <a:rPr lang="en-CA" altLang="en-US" b="1">
                <a:latin typeface="Arial" panose="020B0604020202020204" pitchFamily="34" charset="0"/>
              </a:rPr>
              <a:t>Functional Dependencies</a:t>
            </a:r>
          </a:p>
          <a:p>
            <a:r>
              <a:rPr lang="en-CA" altLang="en-US">
                <a:latin typeface="Arial" panose="020B0604020202020204" pitchFamily="34" charset="0"/>
              </a:rPr>
              <a:t>We say an attribute, B, has a </a:t>
            </a:r>
            <a:r>
              <a:rPr lang="en-CA" altLang="en-US" i="1">
                <a:latin typeface="Arial" panose="020B0604020202020204" pitchFamily="34" charset="0"/>
              </a:rPr>
              <a:t>functional dependency</a:t>
            </a:r>
            <a:r>
              <a:rPr lang="en-CA" altLang="en-US">
                <a:latin typeface="Arial" panose="020B0604020202020204" pitchFamily="34" charset="0"/>
              </a:rPr>
              <a:t> on another attribute, A, if for any two records, which have</a:t>
            </a:r>
          </a:p>
          <a:p>
            <a:r>
              <a:rPr lang="en-CA" altLang="en-US">
                <a:latin typeface="Arial" panose="020B0604020202020204" pitchFamily="34" charset="0"/>
              </a:rPr>
              <a:t>the same value for A, then the values for B in these two records must be the same. We illustrate this as:</a:t>
            </a:r>
          </a:p>
          <a:p>
            <a:pPr lvl="1"/>
            <a:r>
              <a:rPr lang="en-CA" altLang="en-US">
                <a:latin typeface="Arial" panose="020B0604020202020204" pitchFamily="34" charset="0"/>
              </a:rPr>
              <a:t>A </a:t>
            </a:r>
            <a:r>
              <a:rPr lang="en-CA" altLang="en-US" noProof="1">
                <a:latin typeface="Arial" panose="020B0604020202020204" pitchFamily="34" charset="0"/>
                <a:sym typeface="Wingdings" panose="05000000000000000000" pitchFamily="2" charset="2"/>
              </a:rPr>
              <a:t></a:t>
            </a:r>
            <a:r>
              <a:rPr lang="en-CA" altLang="en-US">
                <a:latin typeface="Arial" panose="020B0604020202020204" pitchFamily="34" charset="0"/>
              </a:rPr>
              <a:t> B</a:t>
            </a:r>
          </a:p>
        </p:txBody>
      </p:sp>
      <p:sp>
        <p:nvSpPr>
          <p:cNvPr id="6150" name="Text Box 4">
            <a:extLst>
              <a:ext uri="{FF2B5EF4-FFF2-40B4-BE49-F238E27FC236}">
                <a16:creationId xmlns:a16="http://schemas.microsoft.com/office/drawing/2014/main" id="{910F44FD-4B65-45E4-BBCA-D92350213C02}"/>
              </a:ext>
            </a:extLst>
          </p:cNvPr>
          <p:cNvSpPr txBox="1">
            <a:spLocks noChangeArrowheads="1"/>
          </p:cNvSpPr>
          <p:nvPr/>
        </p:nvSpPr>
        <p:spPr bwMode="auto">
          <a:xfrm>
            <a:off x="2366963" y="3733800"/>
            <a:ext cx="7696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b="1"/>
              <a:t>Example</a:t>
            </a:r>
            <a:r>
              <a:rPr lang="en-CA" altLang="en-US"/>
              <a:t>: Suppose we keep track of employee email addresses, and we only track one email address for each employee. Suppose each employee is identified by their unique employee number. We say there is a functional dependency of email address on employee number:</a:t>
            </a:r>
          </a:p>
          <a:p>
            <a:endParaRPr lang="en-CA" altLang="en-US"/>
          </a:p>
          <a:p>
            <a:pPr lvl="2"/>
            <a:r>
              <a:rPr lang="en-CA" altLang="en-US"/>
              <a:t>employee number </a:t>
            </a:r>
            <a:r>
              <a:rPr lang="en-CA" altLang="en-US" noProof="1"/>
              <a:t> </a:t>
            </a:r>
            <a:r>
              <a:rPr lang="en-CA" altLang="en-US" noProof="1">
                <a:sym typeface="Wingdings" panose="05000000000000000000" pitchFamily="2" charset="2"/>
              </a:rPr>
              <a:t></a:t>
            </a:r>
            <a:r>
              <a:rPr lang="en-CA" altLang="en-US" noProof="1"/>
              <a:t> </a:t>
            </a:r>
            <a:r>
              <a:rPr lang="en-CA" altLang="en-US"/>
              <a:t>email address </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981200" y="533401"/>
            <a:ext cx="83058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u="sng">
                <a:solidFill>
                  <a:schemeClr val="tx1">
                    <a:lumMod val="50000"/>
                    <a:lumOff val="50000"/>
                  </a:schemeClr>
                </a:solidFill>
              </a:rPr>
              <a:t>Class </a:t>
            </a:r>
            <a:r>
              <a:rPr lang="en-US" altLang="en-US" sz="2400" b="1" u="sng" dirty="0">
                <a:solidFill>
                  <a:schemeClr val="tx1">
                    <a:lumMod val="50000"/>
                    <a:lumOff val="50000"/>
                  </a:schemeClr>
                </a:solidFill>
              </a:rPr>
              <a:t>Objectives:</a:t>
            </a:r>
          </a:p>
          <a:p>
            <a:pPr marL="285750" indent="-285750" eaLnBrk="1" hangingPunct="1">
              <a:spcBef>
                <a:spcPct val="50000"/>
              </a:spcBef>
              <a:buFont typeface="Arial" panose="020B0604020202020204" pitchFamily="34" charset="0"/>
              <a:buChar char="•"/>
            </a:pPr>
            <a:endParaRPr lang="en-US" altLang="en-US" dirty="0"/>
          </a:p>
          <a:p>
            <a:pPr marL="285750" indent="-285750" eaLnBrk="1" hangingPunct="1">
              <a:spcBef>
                <a:spcPct val="50000"/>
              </a:spcBef>
              <a:buFont typeface="Arial" panose="020B0604020202020204" pitchFamily="34" charset="0"/>
              <a:buChar char="•"/>
            </a:pPr>
            <a:r>
              <a:rPr lang="en-US" altLang="en-US" dirty="0"/>
              <a:t>Natural Joins</a:t>
            </a:r>
          </a:p>
          <a:p>
            <a:pPr marL="285750" indent="-285750" eaLnBrk="1" hangingPunct="1">
              <a:spcBef>
                <a:spcPct val="50000"/>
              </a:spcBef>
              <a:buFont typeface="Arial" panose="020B0604020202020204" pitchFamily="34" charset="0"/>
              <a:buChar char="•"/>
            </a:pPr>
            <a:r>
              <a:rPr lang="en-US" altLang="en-US" dirty="0"/>
              <a:t>1NF</a:t>
            </a:r>
          </a:p>
        </p:txBody>
      </p:sp>
    </p:spTree>
    <p:extLst>
      <p:ext uri="{BB962C8B-B14F-4D97-AF65-F5344CB8AC3E}">
        <p14:creationId xmlns:p14="http://schemas.microsoft.com/office/powerpoint/2010/main" val="204970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56F5E3C-7B61-444B-834B-B9947AB57C4E}"/>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Functional Dependencies</a:t>
            </a:r>
            <a:endParaRPr lang="en-US" altLang="en-US" b="1">
              <a:latin typeface="Arial" panose="020B0604020202020204" pitchFamily="34" charset="0"/>
            </a:endParaRPr>
          </a:p>
        </p:txBody>
      </p:sp>
      <p:sp>
        <p:nvSpPr>
          <p:cNvPr id="229" name="Footer Placeholder 3">
            <a:extLst>
              <a:ext uri="{FF2B5EF4-FFF2-40B4-BE49-F238E27FC236}">
                <a16:creationId xmlns:a16="http://schemas.microsoft.com/office/drawing/2014/main" id="{D9B42ECC-EBC6-42B3-9ABD-678F906A32F7}"/>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230" name="Slide Number Placeholder 4">
            <a:extLst>
              <a:ext uri="{FF2B5EF4-FFF2-40B4-BE49-F238E27FC236}">
                <a16:creationId xmlns:a16="http://schemas.microsoft.com/office/drawing/2014/main" id="{3DA172B5-68F6-400C-A266-9154571505E2}"/>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FD427-2FA8-42F3-91A1-61C34C41463C}" type="slidenum">
              <a:rPr lang="en-US" altLang="en-US" sz="1200">
                <a:solidFill>
                  <a:srgbClr val="898989"/>
                </a:solidFill>
              </a:rPr>
              <a:pPr/>
              <a:t>20</a:t>
            </a:fld>
            <a:endParaRPr lang="en-US" altLang="en-US" sz="1200">
              <a:solidFill>
                <a:srgbClr val="898989"/>
              </a:solidFill>
            </a:endParaRPr>
          </a:p>
        </p:txBody>
      </p:sp>
      <p:sp>
        <p:nvSpPr>
          <p:cNvPr id="7173" name="Rectangle 296">
            <a:extLst>
              <a:ext uri="{FF2B5EF4-FFF2-40B4-BE49-F238E27FC236}">
                <a16:creationId xmlns:a16="http://schemas.microsoft.com/office/drawing/2014/main" id="{C5FBB0A0-FF9A-4C24-8C24-767E2144FF0F}"/>
              </a:ext>
            </a:extLst>
          </p:cNvPr>
          <p:cNvSpPr>
            <a:spLocks noChangeArrowheads="1"/>
          </p:cNvSpPr>
          <p:nvPr/>
        </p:nvSpPr>
        <p:spPr bwMode="auto">
          <a:xfrm>
            <a:off x="8145463" y="1371601"/>
            <a:ext cx="1111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4" name="Rectangle 313">
            <a:extLst>
              <a:ext uri="{FF2B5EF4-FFF2-40B4-BE49-F238E27FC236}">
                <a16:creationId xmlns:a16="http://schemas.microsoft.com/office/drawing/2014/main" id="{136E9521-9E4F-49F1-8600-FD99AA682437}"/>
              </a:ext>
            </a:extLst>
          </p:cNvPr>
          <p:cNvSpPr>
            <a:spLocks noChangeArrowheads="1"/>
          </p:cNvSpPr>
          <p:nvPr/>
        </p:nvSpPr>
        <p:spPr bwMode="auto">
          <a:xfrm>
            <a:off x="8145463" y="1382714"/>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5" name="Rectangle 350">
            <a:extLst>
              <a:ext uri="{FF2B5EF4-FFF2-40B4-BE49-F238E27FC236}">
                <a16:creationId xmlns:a16="http://schemas.microsoft.com/office/drawing/2014/main" id="{6591401B-5880-4AA1-B186-8F5B91ABE5C6}"/>
              </a:ext>
            </a:extLst>
          </p:cNvPr>
          <p:cNvSpPr>
            <a:spLocks noChangeArrowheads="1"/>
          </p:cNvSpPr>
          <p:nvPr/>
        </p:nvSpPr>
        <p:spPr bwMode="auto">
          <a:xfrm>
            <a:off x="8145463" y="1706564"/>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6" name="Rectangle 373">
            <a:extLst>
              <a:ext uri="{FF2B5EF4-FFF2-40B4-BE49-F238E27FC236}">
                <a16:creationId xmlns:a16="http://schemas.microsoft.com/office/drawing/2014/main" id="{7C6E27A0-305E-424A-8DF7-36F99720F97E}"/>
              </a:ext>
            </a:extLst>
          </p:cNvPr>
          <p:cNvSpPr>
            <a:spLocks noChangeArrowheads="1"/>
          </p:cNvSpPr>
          <p:nvPr/>
        </p:nvSpPr>
        <p:spPr bwMode="auto">
          <a:xfrm>
            <a:off x="8145463" y="2995613"/>
            <a:ext cx="111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7" name="Rectangle 387">
            <a:extLst>
              <a:ext uri="{FF2B5EF4-FFF2-40B4-BE49-F238E27FC236}">
                <a16:creationId xmlns:a16="http://schemas.microsoft.com/office/drawing/2014/main" id="{39EBD9AC-EB75-4401-869A-E750A4A0274A}"/>
              </a:ext>
            </a:extLst>
          </p:cNvPr>
          <p:cNvSpPr>
            <a:spLocks noChangeArrowheads="1"/>
          </p:cNvSpPr>
          <p:nvPr/>
        </p:nvSpPr>
        <p:spPr bwMode="auto">
          <a:xfrm>
            <a:off x="8145463" y="2030414"/>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8" name="Rectangle 424">
            <a:extLst>
              <a:ext uri="{FF2B5EF4-FFF2-40B4-BE49-F238E27FC236}">
                <a16:creationId xmlns:a16="http://schemas.microsoft.com/office/drawing/2014/main" id="{F84045B7-7392-47C8-B700-99EAD306C7B2}"/>
              </a:ext>
            </a:extLst>
          </p:cNvPr>
          <p:cNvSpPr>
            <a:spLocks noChangeArrowheads="1"/>
          </p:cNvSpPr>
          <p:nvPr/>
        </p:nvSpPr>
        <p:spPr bwMode="auto">
          <a:xfrm>
            <a:off x="8145463" y="2347914"/>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9" name="Rectangle 447">
            <a:extLst>
              <a:ext uri="{FF2B5EF4-FFF2-40B4-BE49-F238E27FC236}">
                <a16:creationId xmlns:a16="http://schemas.microsoft.com/office/drawing/2014/main" id="{26A22909-ED9A-4851-B6EA-869AA42D1F9E}"/>
              </a:ext>
            </a:extLst>
          </p:cNvPr>
          <p:cNvSpPr>
            <a:spLocks noChangeArrowheads="1"/>
          </p:cNvSpPr>
          <p:nvPr/>
        </p:nvSpPr>
        <p:spPr bwMode="auto">
          <a:xfrm>
            <a:off x="8145463" y="2660651"/>
            <a:ext cx="1111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80" name="Rectangle 461">
            <a:extLst>
              <a:ext uri="{FF2B5EF4-FFF2-40B4-BE49-F238E27FC236}">
                <a16:creationId xmlns:a16="http://schemas.microsoft.com/office/drawing/2014/main" id="{8A342EFC-C87A-4C57-AE15-35033D7A3625}"/>
              </a:ext>
            </a:extLst>
          </p:cNvPr>
          <p:cNvSpPr>
            <a:spLocks noChangeArrowheads="1"/>
          </p:cNvSpPr>
          <p:nvPr/>
        </p:nvSpPr>
        <p:spPr bwMode="auto">
          <a:xfrm>
            <a:off x="8145463" y="2671764"/>
            <a:ext cx="11112" cy="3127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81" name="Rectangle 485">
            <a:extLst>
              <a:ext uri="{FF2B5EF4-FFF2-40B4-BE49-F238E27FC236}">
                <a16:creationId xmlns:a16="http://schemas.microsoft.com/office/drawing/2014/main" id="{4740AF4D-AA91-4A91-BBE7-ADA97ECBFECA}"/>
              </a:ext>
            </a:extLst>
          </p:cNvPr>
          <p:cNvSpPr>
            <a:spLocks noChangeArrowheads="1"/>
          </p:cNvSpPr>
          <p:nvPr/>
        </p:nvSpPr>
        <p:spPr bwMode="auto">
          <a:xfrm>
            <a:off x="8145463" y="2979738"/>
            <a:ext cx="111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82" name="Rectangle 517">
            <a:extLst>
              <a:ext uri="{FF2B5EF4-FFF2-40B4-BE49-F238E27FC236}">
                <a16:creationId xmlns:a16="http://schemas.microsoft.com/office/drawing/2014/main" id="{98E56395-36ED-4C6E-86F1-F6147A6DA6BB}"/>
              </a:ext>
            </a:extLst>
          </p:cNvPr>
          <p:cNvSpPr>
            <a:spLocks noChangeArrowheads="1"/>
          </p:cNvSpPr>
          <p:nvPr/>
        </p:nvSpPr>
        <p:spPr bwMode="auto">
          <a:xfrm>
            <a:off x="8145463" y="2990850"/>
            <a:ext cx="11112" cy="3127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7183" name="Group 534">
            <a:extLst>
              <a:ext uri="{FF2B5EF4-FFF2-40B4-BE49-F238E27FC236}">
                <a16:creationId xmlns:a16="http://schemas.microsoft.com/office/drawing/2014/main" id="{DE0B7CD9-0BF0-4468-B3BB-FB76564BBF44}"/>
              </a:ext>
            </a:extLst>
          </p:cNvPr>
          <p:cNvGrpSpPr>
            <a:grpSpLocks/>
          </p:cNvGrpSpPr>
          <p:nvPr/>
        </p:nvGrpSpPr>
        <p:grpSpPr bwMode="auto">
          <a:xfrm>
            <a:off x="2286000" y="1371601"/>
            <a:ext cx="7620000" cy="1947863"/>
            <a:chOff x="249" y="864"/>
            <a:chExt cx="5236" cy="1227"/>
          </a:xfrm>
        </p:grpSpPr>
        <p:sp>
          <p:nvSpPr>
            <p:cNvPr id="7186" name="Rectangle 269">
              <a:extLst>
                <a:ext uri="{FF2B5EF4-FFF2-40B4-BE49-F238E27FC236}">
                  <a16:creationId xmlns:a16="http://schemas.microsoft.com/office/drawing/2014/main" id="{4F799F88-D804-44C9-A0C8-5B277781487F}"/>
                </a:ext>
              </a:extLst>
            </p:cNvPr>
            <p:cNvSpPr>
              <a:spLocks noChangeArrowheads="1"/>
            </p:cNvSpPr>
            <p:nvPr/>
          </p:nvSpPr>
          <p:spPr bwMode="auto">
            <a:xfrm>
              <a:off x="256" y="871"/>
              <a:ext cx="1201"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87" name="Rectangle 270">
              <a:extLst>
                <a:ext uri="{FF2B5EF4-FFF2-40B4-BE49-F238E27FC236}">
                  <a16:creationId xmlns:a16="http://schemas.microsoft.com/office/drawing/2014/main" id="{CC96C0C9-8A65-4247-A6EA-CA361112D65C}"/>
                </a:ext>
              </a:extLst>
            </p:cNvPr>
            <p:cNvSpPr>
              <a:spLocks noChangeArrowheads="1"/>
            </p:cNvSpPr>
            <p:nvPr/>
          </p:nvSpPr>
          <p:spPr bwMode="auto">
            <a:xfrm>
              <a:off x="552" y="874"/>
              <a:ext cx="76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u="sng">
                  <a:solidFill>
                    <a:srgbClr val="010000"/>
                  </a:solidFill>
                </a:rPr>
                <a:t>EmpNum</a:t>
              </a:r>
              <a:endParaRPr lang="en-US" altLang="en-US" u="sng"/>
            </a:p>
          </p:txBody>
        </p:sp>
        <p:sp>
          <p:nvSpPr>
            <p:cNvPr id="7188" name="Rectangle 272">
              <a:extLst>
                <a:ext uri="{FF2B5EF4-FFF2-40B4-BE49-F238E27FC236}">
                  <a16:creationId xmlns:a16="http://schemas.microsoft.com/office/drawing/2014/main" id="{8CB388DE-CB4E-466E-BAD7-9285B02CFA06}"/>
                </a:ext>
              </a:extLst>
            </p:cNvPr>
            <p:cNvSpPr>
              <a:spLocks noChangeArrowheads="1"/>
            </p:cNvSpPr>
            <p:nvPr/>
          </p:nvSpPr>
          <p:spPr bwMode="auto">
            <a:xfrm>
              <a:off x="1464" y="871"/>
              <a:ext cx="1301"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89" name="Rectangle 273">
              <a:extLst>
                <a:ext uri="{FF2B5EF4-FFF2-40B4-BE49-F238E27FC236}">
                  <a16:creationId xmlns:a16="http://schemas.microsoft.com/office/drawing/2014/main" id="{7DDB1EE1-39C5-46EE-B5E2-9CB9A0A40BEE}"/>
                </a:ext>
              </a:extLst>
            </p:cNvPr>
            <p:cNvSpPr>
              <a:spLocks noChangeArrowheads="1"/>
            </p:cNvSpPr>
            <p:nvPr/>
          </p:nvSpPr>
          <p:spPr bwMode="auto">
            <a:xfrm>
              <a:off x="1760" y="874"/>
              <a:ext cx="85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a:solidFill>
                    <a:srgbClr val="010000"/>
                  </a:solidFill>
                </a:rPr>
                <a:t>EmpEmail</a:t>
              </a:r>
              <a:endParaRPr lang="en-US" altLang="en-US"/>
            </a:p>
          </p:txBody>
        </p:sp>
        <p:sp>
          <p:nvSpPr>
            <p:cNvPr id="7190" name="Rectangle 274">
              <a:extLst>
                <a:ext uri="{FF2B5EF4-FFF2-40B4-BE49-F238E27FC236}">
                  <a16:creationId xmlns:a16="http://schemas.microsoft.com/office/drawing/2014/main" id="{ADD83B45-8FCF-4645-A602-B3339D4E9CD2}"/>
                </a:ext>
              </a:extLst>
            </p:cNvPr>
            <p:cNvSpPr>
              <a:spLocks noChangeArrowheads="1"/>
            </p:cNvSpPr>
            <p:nvPr/>
          </p:nvSpPr>
          <p:spPr bwMode="auto">
            <a:xfrm>
              <a:off x="2772" y="871"/>
              <a:ext cx="1399"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91" name="Rectangle 275">
              <a:extLst>
                <a:ext uri="{FF2B5EF4-FFF2-40B4-BE49-F238E27FC236}">
                  <a16:creationId xmlns:a16="http://schemas.microsoft.com/office/drawing/2014/main" id="{37F5C8D2-22C5-423C-BAE6-09B0B1F0BD14}"/>
                </a:ext>
              </a:extLst>
            </p:cNvPr>
            <p:cNvSpPr>
              <a:spLocks noChangeArrowheads="1"/>
            </p:cNvSpPr>
            <p:nvPr/>
          </p:nvSpPr>
          <p:spPr bwMode="auto">
            <a:xfrm>
              <a:off x="3095" y="874"/>
              <a:ext cx="92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a:solidFill>
                    <a:srgbClr val="010000"/>
                  </a:solidFill>
                </a:rPr>
                <a:t>EmpFname</a:t>
              </a:r>
              <a:endParaRPr lang="en-US" altLang="en-US"/>
            </a:p>
          </p:txBody>
        </p:sp>
        <p:sp>
          <p:nvSpPr>
            <p:cNvPr id="7192" name="Rectangle 276">
              <a:extLst>
                <a:ext uri="{FF2B5EF4-FFF2-40B4-BE49-F238E27FC236}">
                  <a16:creationId xmlns:a16="http://schemas.microsoft.com/office/drawing/2014/main" id="{863F7F35-EBFF-4821-8663-E0D6CC793E4A}"/>
                </a:ext>
              </a:extLst>
            </p:cNvPr>
            <p:cNvSpPr>
              <a:spLocks noChangeArrowheads="1"/>
            </p:cNvSpPr>
            <p:nvPr/>
          </p:nvSpPr>
          <p:spPr bwMode="auto">
            <a:xfrm>
              <a:off x="4178" y="871"/>
              <a:ext cx="1300"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93" name="Rectangle 277">
              <a:extLst>
                <a:ext uri="{FF2B5EF4-FFF2-40B4-BE49-F238E27FC236}">
                  <a16:creationId xmlns:a16="http://schemas.microsoft.com/office/drawing/2014/main" id="{9E0EF47A-1994-4C8D-AE52-E0DAE6CCBF29}"/>
                </a:ext>
              </a:extLst>
            </p:cNvPr>
            <p:cNvSpPr>
              <a:spLocks noChangeArrowheads="1"/>
            </p:cNvSpPr>
            <p:nvPr/>
          </p:nvSpPr>
          <p:spPr bwMode="auto">
            <a:xfrm>
              <a:off x="4447" y="874"/>
              <a:ext cx="93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a:solidFill>
                    <a:srgbClr val="010000"/>
                  </a:solidFill>
                </a:rPr>
                <a:t>EmpLname</a:t>
              </a:r>
              <a:endParaRPr lang="en-US" altLang="en-US"/>
            </a:p>
          </p:txBody>
        </p:sp>
        <p:sp>
          <p:nvSpPr>
            <p:cNvPr id="7194" name="Rectangle 278">
              <a:extLst>
                <a:ext uri="{FF2B5EF4-FFF2-40B4-BE49-F238E27FC236}">
                  <a16:creationId xmlns:a16="http://schemas.microsoft.com/office/drawing/2014/main" id="{B4D66730-A78B-48B5-801A-158010A90F13}"/>
                </a:ext>
              </a:extLst>
            </p:cNvPr>
            <p:cNvSpPr>
              <a:spLocks noChangeArrowheads="1"/>
            </p:cNvSpPr>
            <p:nvPr/>
          </p:nvSpPr>
          <p:spPr bwMode="auto">
            <a:xfrm>
              <a:off x="249"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95" name="Line 279">
              <a:extLst>
                <a:ext uri="{FF2B5EF4-FFF2-40B4-BE49-F238E27FC236}">
                  <a16:creationId xmlns:a16="http://schemas.microsoft.com/office/drawing/2014/main" id="{03F77259-B95C-482B-9092-1F66B5293D6B}"/>
                </a:ext>
              </a:extLst>
            </p:cNvPr>
            <p:cNvSpPr>
              <a:spLocks noChangeShapeType="1"/>
            </p:cNvSpPr>
            <p:nvPr/>
          </p:nvSpPr>
          <p:spPr bwMode="auto">
            <a:xfrm>
              <a:off x="249"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 name="Line 280">
              <a:extLst>
                <a:ext uri="{FF2B5EF4-FFF2-40B4-BE49-F238E27FC236}">
                  <a16:creationId xmlns:a16="http://schemas.microsoft.com/office/drawing/2014/main" id="{F3D07BC6-5173-49C0-83EE-72054C4FBD94}"/>
                </a:ext>
              </a:extLst>
            </p:cNvPr>
            <p:cNvSpPr>
              <a:spLocks noChangeShapeType="1"/>
            </p:cNvSpPr>
            <p:nvPr/>
          </p:nvSpPr>
          <p:spPr bwMode="auto">
            <a:xfrm>
              <a:off x="249"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Rectangle 281">
              <a:extLst>
                <a:ext uri="{FF2B5EF4-FFF2-40B4-BE49-F238E27FC236}">
                  <a16:creationId xmlns:a16="http://schemas.microsoft.com/office/drawing/2014/main" id="{4FEB177C-BDD0-42D1-82FC-AAB7DC4415AE}"/>
                </a:ext>
              </a:extLst>
            </p:cNvPr>
            <p:cNvSpPr>
              <a:spLocks noChangeArrowheads="1"/>
            </p:cNvSpPr>
            <p:nvPr/>
          </p:nvSpPr>
          <p:spPr bwMode="auto">
            <a:xfrm>
              <a:off x="249"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98" name="Line 282">
              <a:extLst>
                <a:ext uri="{FF2B5EF4-FFF2-40B4-BE49-F238E27FC236}">
                  <a16:creationId xmlns:a16="http://schemas.microsoft.com/office/drawing/2014/main" id="{D181CBCA-06D5-4B05-98C3-D469F8B5F0C2}"/>
                </a:ext>
              </a:extLst>
            </p:cNvPr>
            <p:cNvSpPr>
              <a:spLocks noChangeShapeType="1"/>
            </p:cNvSpPr>
            <p:nvPr/>
          </p:nvSpPr>
          <p:spPr bwMode="auto">
            <a:xfrm>
              <a:off x="249"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 name="Line 283">
              <a:extLst>
                <a:ext uri="{FF2B5EF4-FFF2-40B4-BE49-F238E27FC236}">
                  <a16:creationId xmlns:a16="http://schemas.microsoft.com/office/drawing/2014/main" id="{3B9753FC-D07B-48E2-B3B7-6F194BDC1D82}"/>
                </a:ext>
              </a:extLst>
            </p:cNvPr>
            <p:cNvSpPr>
              <a:spLocks noChangeShapeType="1"/>
            </p:cNvSpPr>
            <p:nvPr/>
          </p:nvSpPr>
          <p:spPr bwMode="auto">
            <a:xfrm>
              <a:off x="249"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0" name="Rectangle 284">
              <a:extLst>
                <a:ext uri="{FF2B5EF4-FFF2-40B4-BE49-F238E27FC236}">
                  <a16:creationId xmlns:a16="http://schemas.microsoft.com/office/drawing/2014/main" id="{E026DD39-DF8C-492E-BDD4-A5FD08898427}"/>
                </a:ext>
              </a:extLst>
            </p:cNvPr>
            <p:cNvSpPr>
              <a:spLocks noChangeArrowheads="1"/>
            </p:cNvSpPr>
            <p:nvPr/>
          </p:nvSpPr>
          <p:spPr bwMode="auto">
            <a:xfrm>
              <a:off x="256" y="864"/>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01" name="Line 285">
              <a:extLst>
                <a:ext uri="{FF2B5EF4-FFF2-40B4-BE49-F238E27FC236}">
                  <a16:creationId xmlns:a16="http://schemas.microsoft.com/office/drawing/2014/main" id="{025B4D95-2385-4AD9-B3C8-16D581BD9180}"/>
                </a:ext>
              </a:extLst>
            </p:cNvPr>
            <p:cNvSpPr>
              <a:spLocks noChangeShapeType="1"/>
            </p:cNvSpPr>
            <p:nvPr/>
          </p:nvSpPr>
          <p:spPr bwMode="auto">
            <a:xfrm>
              <a:off x="256" y="8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 name="Rectangle 286">
              <a:extLst>
                <a:ext uri="{FF2B5EF4-FFF2-40B4-BE49-F238E27FC236}">
                  <a16:creationId xmlns:a16="http://schemas.microsoft.com/office/drawing/2014/main" id="{E3C3A037-07FB-4DCC-9599-EC221D89763D}"/>
                </a:ext>
              </a:extLst>
            </p:cNvPr>
            <p:cNvSpPr>
              <a:spLocks noChangeArrowheads="1"/>
            </p:cNvSpPr>
            <p:nvPr/>
          </p:nvSpPr>
          <p:spPr bwMode="auto">
            <a:xfrm>
              <a:off x="1457"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03" name="Line 287">
              <a:extLst>
                <a:ext uri="{FF2B5EF4-FFF2-40B4-BE49-F238E27FC236}">
                  <a16:creationId xmlns:a16="http://schemas.microsoft.com/office/drawing/2014/main" id="{2332478A-9294-4D48-AB22-F561EEED9BDE}"/>
                </a:ext>
              </a:extLst>
            </p:cNvPr>
            <p:cNvSpPr>
              <a:spLocks noChangeShapeType="1"/>
            </p:cNvSpPr>
            <p:nvPr/>
          </p:nvSpPr>
          <p:spPr bwMode="auto">
            <a:xfrm>
              <a:off x="1457"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 name="Line 288">
              <a:extLst>
                <a:ext uri="{FF2B5EF4-FFF2-40B4-BE49-F238E27FC236}">
                  <a16:creationId xmlns:a16="http://schemas.microsoft.com/office/drawing/2014/main" id="{F14D3920-03F8-4AAB-B61F-D277739E32C0}"/>
                </a:ext>
              </a:extLst>
            </p:cNvPr>
            <p:cNvSpPr>
              <a:spLocks noChangeShapeType="1"/>
            </p:cNvSpPr>
            <p:nvPr/>
          </p:nvSpPr>
          <p:spPr bwMode="auto">
            <a:xfrm>
              <a:off x="1457"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 name="Rectangle 289">
              <a:extLst>
                <a:ext uri="{FF2B5EF4-FFF2-40B4-BE49-F238E27FC236}">
                  <a16:creationId xmlns:a16="http://schemas.microsoft.com/office/drawing/2014/main" id="{C523F6B2-E36A-42ED-A0FF-51D765B96B63}"/>
                </a:ext>
              </a:extLst>
            </p:cNvPr>
            <p:cNvSpPr>
              <a:spLocks noChangeArrowheads="1"/>
            </p:cNvSpPr>
            <p:nvPr/>
          </p:nvSpPr>
          <p:spPr bwMode="auto">
            <a:xfrm>
              <a:off x="1464" y="864"/>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06" name="Line 290">
              <a:extLst>
                <a:ext uri="{FF2B5EF4-FFF2-40B4-BE49-F238E27FC236}">
                  <a16:creationId xmlns:a16="http://schemas.microsoft.com/office/drawing/2014/main" id="{5DBC87DC-68E5-49EA-906A-4CF0CA27508D}"/>
                </a:ext>
              </a:extLst>
            </p:cNvPr>
            <p:cNvSpPr>
              <a:spLocks noChangeShapeType="1"/>
            </p:cNvSpPr>
            <p:nvPr/>
          </p:nvSpPr>
          <p:spPr bwMode="auto">
            <a:xfrm>
              <a:off x="1464" y="864"/>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 name="Line 292">
              <a:extLst>
                <a:ext uri="{FF2B5EF4-FFF2-40B4-BE49-F238E27FC236}">
                  <a16:creationId xmlns:a16="http://schemas.microsoft.com/office/drawing/2014/main" id="{3E46D52C-7DD6-4375-9ED8-B4D62EC11570}"/>
                </a:ext>
              </a:extLst>
            </p:cNvPr>
            <p:cNvSpPr>
              <a:spLocks noChangeShapeType="1"/>
            </p:cNvSpPr>
            <p:nvPr/>
          </p:nvSpPr>
          <p:spPr bwMode="auto">
            <a:xfrm>
              <a:off x="2765"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 name="Line 293">
              <a:extLst>
                <a:ext uri="{FF2B5EF4-FFF2-40B4-BE49-F238E27FC236}">
                  <a16:creationId xmlns:a16="http://schemas.microsoft.com/office/drawing/2014/main" id="{EC06997F-4C9A-419D-BDF9-A1D662E5482E}"/>
                </a:ext>
              </a:extLst>
            </p:cNvPr>
            <p:cNvSpPr>
              <a:spLocks noChangeShapeType="1"/>
            </p:cNvSpPr>
            <p:nvPr/>
          </p:nvSpPr>
          <p:spPr bwMode="auto">
            <a:xfrm>
              <a:off x="2765"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 name="Rectangle 294">
              <a:extLst>
                <a:ext uri="{FF2B5EF4-FFF2-40B4-BE49-F238E27FC236}">
                  <a16:creationId xmlns:a16="http://schemas.microsoft.com/office/drawing/2014/main" id="{3619B0CB-0914-44EA-A3DB-12994C4C1E9A}"/>
                </a:ext>
              </a:extLst>
            </p:cNvPr>
            <p:cNvSpPr>
              <a:spLocks noChangeArrowheads="1"/>
            </p:cNvSpPr>
            <p:nvPr/>
          </p:nvSpPr>
          <p:spPr bwMode="auto">
            <a:xfrm>
              <a:off x="2772" y="864"/>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10" name="Line 295">
              <a:extLst>
                <a:ext uri="{FF2B5EF4-FFF2-40B4-BE49-F238E27FC236}">
                  <a16:creationId xmlns:a16="http://schemas.microsoft.com/office/drawing/2014/main" id="{57E1A270-8634-4EE6-943B-69C62D75D441}"/>
                </a:ext>
              </a:extLst>
            </p:cNvPr>
            <p:cNvSpPr>
              <a:spLocks noChangeShapeType="1"/>
            </p:cNvSpPr>
            <p:nvPr/>
          </p:nvSpPr>
          <p:spPr bwMode="auto">
            <a:xfrm>
              <a:off x="2772" y="864"/>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 name="Line 297">
              <a:extLst>
                <a:ext uri="{FF2B5EF4-FFF2-40B4-BE49-F238E27FC236}">
                  <a16:creationId xmlns:a16="http://schemas.microsoft.com/office/drawing/2014/main" id="{838E3B15-1282-4E8A-BECD-011D8D935072}"/>
                </a:ext>
              </a:extLst>
            </p:cNvPr>
            <p:cNvSpPr>
              <a:spLocks noChangeShapeType="1"/>
            </p:cNvSpPr>
            <p:nvPr/>
          </p:nvSpPr>
          <p:spPr bwMode="auto">
            <a:xfrm>
              <a:off x="4171"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 name="Line 298">
              <a:extLst>
                <a:ext uri="{FF2B5EF4-FFF2-40B4-BE49-F238E27FC236}">
                  <a16:creationId xmlns:a16="http://schemas.microsoft.com/office/drawing/2014/main" id="{A3D5CB34-2875-4B80-95F4-4A1B1D1CF926}"/>
                </a:ext>
              </a:extLst>
            </p:cNvPr>
            <p:cNvSpPr>
              <a:spLocks noChangeShapeType="1"/>
            </p:cNvSpPr>
            <p:nvPr/>
          </p:nvSpPr>
          <p:spPr bwMode="auto">
            <a:xfrm>
              <a:off x="4171"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 name="Rectangle 299">
              <a:extLst>
                <a:ext uri="{FF2B5EF4-FFF2-40B4-BE49-F238E27FC236}">
                  <a16:creationId xmlns:a16="http://schemas.microsoft.com/office/drawing/2014/main" id="{F1DBE6A8-1248-4C7A-A738-2339D77B59B1}"/>
                </a:ext>
              </a:extLst>
            </p:cNvPr>
            <p:cNvSpPr>
              <a:spLocks noChangeArrowheads="1"/>
            </p:cNvSpPr>
            <p:nvPr/>
          </p:nvSpPr>
          <p:spPr bwMode="auto">
            <a:xfrm>
              <a:off x="4178" y="864"/>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14" name="Line 300">
              <a:extLst>
                <a:ext uri="{FF2B5EF4-FFF2-40B4-BE49-F238E27FC236}">
                  <a16:creationId xmlns:a16="http://schemas.microsoft.com/office/drawing/2014/main" id="{04EFE191-99BF-43C1-B064-A0F3AE4C4C36}"/>
                </a:ext>
              </a:extLst>
            </p:cNvPr>
            <p:cNvSpPr>
              <a:spLocks noChangeShapeType="1"/>
            </p:cNvSpPr>
            <p:nvPr/>
          </p:nvSpPr>
          <p:spPr bwMode="auto">
            <a:xfrm>
              <a:off x="4178" y="864"/>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 name="Rectangle 301">
              <a:extLst>
                <a:ext uri="{FF2B5EF4-FFF2-40B4-BE49-F238E27FC236}">
                  <a16:creationId xmlns:a16="http://schemas.microsoft.com/office/drawing/2014/main" id="{768B1927-2E08-4470-B2EF-FE9227E17BA1}"/>
                </a:ext>
              </a:extLst>
            </p:cNvPr>
            <p:cNvSpPr>
              <a:spLocks noChangeArrowheads="1"/>
            </p:cNvSpPr>
            <p:nvPr/>
          </p:nvSpPr>
          <p:spPr bwMode="auto">
            <a:xfrm>
              <a:off x="5478"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16" name="Line 302">
              <a:extLst>
                <a:ext uri="{FF2B5EF4-FFF2-40B4-BE49-F238E27FC236}">
                  <a16:creationId xmlns:a16="http://schemas.microsoft.com/office/drawing/2014/main" id="{0A111F5A-31D5-4923-8915-AFFCE4295710}"/>
                </a:ext>
              </a:extLst>
            </p:cNvPr>
            <p:cNvSpPr>
              <a:spLocks noChangeShapeType="1"/>
            </p:cNvSpPr>
            <p:nvPr/>
          </p:nvSpPr>
          <p:spPr bwMode="auto">
            <a:xfrm>
              <a:off x="5478"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7" name="Line 303">
              <a:extLst>
                <a:ext uri="{FF2B5EF4-FFF2-40B4-BE49-F238E27FC236}">
                  <a16:creationId xmlns:a16="http://schemas.microsoft.com/office/drawing/2014/main" id="{68A6F6D4-ECBA-48E6-8144-6CAC511E37D2}"/>
                </a:ext>
              </a:extLst>
            </p:cNvPr>
            <p:cNvSpPr>
              <a:spLocks noChangeShapeType="1"/>
            </p:cNvSpPr>
            <p:nvPr/>
          </p:nvSpPr>
          <p:spPr bwMode="auto">
            <a:xfrm>
              <a:off x="5478"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 name="Rectangle 304">
              <a:extLst>
                <a:ext uri="{FF2B5EF4-FFF2-40B4-BE49-F238E27FC236}">
                  <a16:creationId xmlns:a16="http://schemas.microsoft.com/office/drawing/2014/main" id="{AC47D316-5A15-4C1C-8B06-2B550DBB706B}"/>
                </a:ext>
              </a:extLst>
            </p:cNvPr>
            <p:cNvSpPr>
              <a:spLocks noChangeArrowheads="1"/>
            </p:cNvSpPr>
            <p:nvPr/>
          </p:nvSpPr>
          <p:spPr bwMode="auto">
            <a:xfrm>
              <a:off x="5478"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19" name="Line 305">
              <a:extLst>
                <a:ext uri="{FF2B5EF4-FFF2-40B4-BE49-F238E27FC236}">
                  <a16:creationId xmlns:a16="http://schemas.microsoft.com/office/drawing/2014/main" id="{3B470564-C1AF-4171-90BE-CFCA80F669B2}"/>
                </a:ext>
              </a:extLst>
            </p:cNvPr>
            <p:cNvSpPr>
              <a:spLocks noChangeShapeType="1"/>
            </p:cNvSpPr>
            <p:nvPr/>
          </p:nvSpPr>
          <p:spPr bwMode="auto">
            <a:xfrm>
              <a:off x="5478"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 name="Line 306">
              <a:extLst>
                <a:ext uri="{FF2B5EF4-FFF2-40B4-BE49-F238E27FC236}">
                  <a16:creationId xmlns:a16="http://schemas.microsoft.com/office/drawing/2014/main" id="{A0485DF5-68F1-405C-BA8D-6EC0320D8C7C}"/>
                </a:ext>
              </a:extLst>
            </p:cNvPr>
            <p:cNvSpPr>
              <a:spLocks noChangeShapeType="1"/>
            </p:cNvSpPr>
            <p:nvPr/>
          </p:nvSpPr>
          <p:spPr bwMode="auto">
            <a:xfrm>
              <a:off x="5478"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 name="Rectangle 307">
              <a:extLst>
                <a:ext uri="{FF2B5EF4-FFF2-40B4-BE49-F238E27FC236}">
                  <a16:creationId xmlns:a16="http://schemas.microsoft.com/office/drawing/2014/main" id="{49DDFC59-C3E1-470D-B1E4-073DD3FAFFF0}"/>
                </a:ext>
              </a:extLst>
            </p:cNvPr>
            <p:cNvSpPr>
              <a:spLocks noChangeArrowheads="1"/>
            </p:cNvSpPr>
            <p:nvPr/>
          </p:nvSpPr>
          <p:spPr bwMode="auto">
            <a:xfrm>
              <a:off x="249"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22" name="Line 308">
              <a:extLst>
                <a:ext uri="{FF2B5EF4-FFF2-40B4-BE49-F238E27FC236}">
                  <a16:creationId xmlns:a16="http://schemas.microsoft.com/office/drawing/2014/main" id="{4B48975F-4529-42B1-811C-16F2F510D2EA}"/>
                </a:ext>
              </a:extLst>
            </p:cNvPr>
            <p:cNvSpPr>
              <a:spLocks noChangeShapeType="1"/>
            </p:cNvSpPr>
            <p:nvPr/>
          </p:nvSpPr>
          <p:spPr bwMode="auto">
            <a:xfrm>
              <a:off x="249"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 name="Rectangle 309">
              <a:extLst>
                <a:ext uri="{FF2B5EF4-FFF2-40B4-BE49-F238E27FC236}">
                  <a16:creationId xmlns:a16="http://schemas.microsoft.com/office/drawing/2014/main" id="{7942A0C4-0AA7-4543-B1E1-0623647CA3CA}"/>
                </a:ext>
              </a:extLst>
            </p:cNvPr>
            <p:cNvSpPr>
              <a:spLocks noChangeArrowheads="1"/>
            </p:cNvSpPr>
            <p:nvPr/>
          </p:nvSpPr>
          <p:spPr bwMode="auto">
            <a:xfrm>
              <a:off x="1457"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24" name="Line 310">
              <a:extLst>
                <a:ext uri="{FF2B5EF4-FFF2-40B4-BE49-F238E27FC236}">
                  <a16:creationId xmlns:a16="http://schemas.microsoft.com/office/drawing/2014/main" id="{2A811EF6-4B43-42CC-AE07-92F5FE4289C8}"/>
                </a:ext>
              </a:extLst>
            </p:cNvPr>
            <p:cNvSpPr>
              <a:spLocks noChangeShapeType="1"/>
            </p:cNvSpPr>
            <p:nvPr/>
          </p:nvSpPr>
          <p:spPr bwMode="auto">
            <a:xfrm>
              <a:off x="1457"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5" name="Line 312">
              <a:extLst>
                <a:ext uri="{FF2B5EF4-FFF2-40B4-BE49-F238E27FC236}">
                  <a16:creationId xmlns:a16="http://schemas.microsoft.com/office/drawing/2014/main" id="{12E90EAE-CC69-4CA1-A34E-D0C14EE596C4}"/>
                </a:ext>
              </a:extLst>
            </p:cNvPr>
            <p:cNvSpPr>
              <a:spLocks noChangeShapeType="1"/>
            </p:cNvSpPr>
            <p:nvPr/>
          </p:nvSpPr>
          <p:spPr bwMode="auto">
            <a:xfrm>
              <a:off x="2765"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6" name="Line 314">
              <a:extLst>
                <a:ext uri="{FF2B5EF4-FFF2-40B4-BE49-F238E27FC236}">
                  <a16:creationId xmlns:a16="http://schemas.microsoft.com/office/drawing/2014/main" id="{5E15C8BE-542B-478E-895D-67C9A90138A4}"/>
                </a:ext>
              </a:extLst>
            </p:cNvPr>
            <p:cNvSpPr>
              <a:spLocks noChangeShapeType="1"/>
            </p:cNvSpPr>
            <p:nvPr/>
          </p:nvSpPr>
          <p:spPr bwMode="auto">
            <a:xfrm>
              <a:off x="4171"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 name="Rectangle 315">
              <a:extLst>
                <a:ext uri="{FF2B5EF4-FFF2-40B4-BE49-F238E27FC236}">
                  <a16:creationId xmlns:a16="http://schemas.microsoft.com/office/drawing/2014/main" id="{D1650AAF-B115-4284-82F4-415E4378E221}"/>
                </a:ext>
              </a:extLst>
            </p:cNvPr>
            <p:cNvSpPr>
              <a:spLocks noChangeArrowheads="1"/>
            </p:cNvSpPr>
            <p:nvPr/>
          </p:nvSpPr>
          <p:spPr bwMode="auto">
            <a:xfrm>
              <a:off x="5478"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28" name="Line 316">
              <a:extLst>
                <a:ext uri="{FF2B5EF4-FFF2-40B4-BE49-F238E27FC236}">
                  <a16:creationId xmlns:a16="http://schemas.microsoft.com/office/drawing/2014/main" id="{E88C06C5-B728-4BD5-932C-7CFA0415F27B}"/>
                </a:ext>
              </a:extLst>
            </p:cNvPr>
            <p:cNvSpPr>
              <a:spLocks noChangeShapeType="1"/>
            </p:cNvSpPr>
            <p:nvPr/>
          </p:nvSpPr>
          <p:spPr bwMode="auto">
            <a:xfrm>
              <a:off x="5478"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 name="Rectangle 317">
              <a:extLst>
                <a:ext uri="{FF2B5EF4-FFF2-40B4-BE49-F238E27FC236}">
                  <a16:creationId xmlns:a16="http://schemas.microsoft.com/office/drawing/2014/main" id="{03F18BCC-4BB9-496D-9785-4298DFF38679}"/>
                </a:ext>
              </a:extLst>
            </p:cNvPr>
            <p:cNvSpPr>
              <a:spLocks noChangeArrowheads="1"/>
            </p:cNvSpPr>
            <p:nvPr/>
          </p:nvSpPr>
          <p:spPr bwMode="auto">
            <a:xfrm>
              <a:off x="729" y="1078"/>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123</a:t>
              </a:r>
              <a:endParaRPr lang="en-US" altLang="en-US"/>
            </a:p>
          </p:txBody>
        </p:sp>
        <p:sp>
          <p:nvSpPr>
            <p:cNvPr id="7230" name="Rectangle 318">
              <a:extLst>
                <a:ext uri="{FF2B5EF4-FFF2-40B4-BE49-F238E27FC236}">
                  <a16:creationId xmlns:a16="http://schemas.microsoft.com/office/drawing/2014/main" id="{83241BFE-29F9-4A33-83A4-2011E9E3C7EC}"/>
                </a:ext>
              </a:extLst>
            </p:cNvPr>
            <p:cNvSpPr>
              <a:spLocks noChangeArrowheads="1"/>
            </p:cNvSpPr>
            <p:nvPr/>
          </p:nvSpPr>
          <p:spPr bwMode="auto">
            <a:xfrm>
              <a:off x="1536" y="1078"/>
              <a:ext cx="11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jdoe@abc.com</a:t>
              </a:r>
              <a:endParaRPr lang="en-US" altLang="en-US"/>
            </a:p>
          </p:txBody>
        </p:sp>
        <p:sp>
          <p:nvSpPr>
            <p:cNvPr id="7231" name="Rectangle 319">
              <a:extLst>
                <a:ext uri="{FF2B5EF4-FFF2-40B4-BE49-F238E27FC236}">
                  <a16:creationId xmlns:a16="http://schemas.microsoft.com/office/drawing/2014/main" id="{38B0DD3C-F32E-45E7-BA76-AC5209D2B0A1}"/>
                </a:ext>
              </a:extLst>
            </p:cNvPr>
            <p:cNvSpPr>
              <a:spLocks noChangeArrowheads="1"/>
            </p:cNvSpPr>
            <p:nvPr/>
          </p:nvSpPr>
          <p:spPr bwMode="auto">
            <a:xfrm>
              <a:off x="3309" y="1078"/>
              <a:ext cx="3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John</a:t>
              </a:r>
              <a:endParaRPr lang="en-US" altLang="en-US"/>
            </a:p>
          </p:txBody>
        </p:sp>
        <p:sp>
          <p:nvSpPr>
            <p:cNvPr id="7232" name="Rectangle 320">
              <a:extLst>
                <a:ext uri="{FF2B5EF4-FFF2-40B4-BE49-F238E27FC236}">
                  <a16:creationId xmlns:a16="http://schemas.microsoft.com/office/drawing/2014/main" id="{D8B744A1-9544-438E-807F-E291EE695F30}"/>
                </a:ext>
              </a:extLst>
            </p:cNvPr>
            <p:cNvSpPr>
              <a:spLocks noChangeArrowheads="1"/>
            </p:cNvSpPr>
            <p:nvPr/>
          </p:nvSpPr>
          <p:spPr bwMode="auto">
            <a:xfrm>
              <a:off x="4681" y="1078"/>
              <a:ext cx="30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Doe</a:t>
              </a:r>
              <a:endParaRPr lang="en-US" altLang="en-US"/>
            </a:p>
          </p:txBody>
        </p:sp>
        <p:sp>
          <p:nvSpPr>
            <p:cNvPr id="7233" name="Line 322">
              <a:extLst>
                <a:ext uri="{FF2B5EF4-FFF2-40B4-BE49-F238E27FC236}">
                  <a16:creationId xmlns:a16="http://schemas.microsoft.com/office/drawing/2014/main" id="{7D89C8B6-B483-40A5-902A-CDB0ACB49502}"/>
                </a:ext>
              </a:extLst>
            </p:cNvPr>
            <p:cNvSpPr>
              <a:spLocks noChangeShapeType="1"/>
            </p:cNvSpPr>
            <p:nvPr/>
          </p:nvSpPr>
          <p:spPr bwMode="auto">
            <a:xfrm>
              <a:off x="249"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4" name="Line 323">
              <a:extLst>
                <a:ext uri="{FF2B5EF4-FFF2-40B4-BE49-F238E27FC236}">
                  <a16:creationId xmlns:a16="http://schemas.microsoft.com/office/drawing/2014/main" id="{402CC656-A941-44CE-9F92-F76EFA208B2D}"/>
                </a:ext>
              </a:extLst>
            </p:cNvPr>
            <p:cNvSpPr>
              <a:spLocks noChangeShapeType="1"/>
            </p:cNvSpPr>
            <p:nvPr/>
          </p:nvSpPr>
          <p:spPr bwMode="auto">
            <a:xfrm>
              <a:off x="249"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 name="Line 325">
              <a:extLst>
                <a:ext uri="{FF2B5EF4-FFF2-40B4-BE49-F238E27FC236}">
                  <a16:creationId xmlns:a16="http://schemas.microsoft.com/office/drawing/2014/main" id="{27ED10B4-9522-4FD8-B91D-377BC0F846A0}"/>
                </a:ext>
              </a:extLst>
            </p:cNvPr>
            <p:cNvSpPr>
              <a:spLocks noChangeShapeType="1"/>
            </p:cNvSpPr>
            <p:nvPr/>
          </p:nvSpPr>
          <p:spPr bwMode="auto">
            <a:xfrm>
              <a:off x="256" y="106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 name="Line 327">
              <a:extLst>
                <a:ext uri="{FF2B5EF4-FFF2-40B4-BE49-F238E27FC236}">
                  <a16:creationId xmlns:a16="http://schemas.microsoft.com/office/drawing/2014/main" id="{8F04851D-45B1-4966-9B3D-EA5319BFDFC4}"/>
                </a:ext>
              </a:extLst>
            </p:cNvPr>
            <p:cNvSpPr>
              <a:spLocks noChangeShapeType="1"/>
            </p:cNvSpPr>
            <p:nvPr/>
          </p:nvSpPr>
          <p:spPr bwMode="auto">
            <a:xfrm>
              <a:off x="1457"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 name="Line 328">
              <a:extLst>
                <a:ext uri="{FF2B5EF4-FFF2-40B4-BE49-F238E27FC236}">
                  <a16:creationId xmlns:a16="http://schemas.microsoft.com/office/drawing/2014/main" id="{2F8ADB07-7D47-4F62-A7B0-C77364C584A1}"/>
                </a:ext>
              </a:extLst>
            </p:cNvPr>
            <p:cNvSpPr>
              <a:spLocks noChangeShapeType="1"/>
            </p:cNvSpPr>
            <p:nvPr/>
          </p:nvSpPr>
          <p:spPr bwMode="auto">
            <a:xfrm>
              <a:off x="1457"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 name="Line 330">
              <a:extLst>
                <a:ext uri="{FF2B5EF4-FFF2-40B4-BE49-F238E27FC236}">
                  <a16:creationId xmlns:a16="http://schemas.microsoft.com/office/drawing/2014/main" id="{6D79B7A3-9522-420F-BA57-78B16BA51231}"/>
                </a:ext>
              </a:extLst>
            </p:cNvPr>
            <p:cNvSpPr>
              <a:spLocks noChangeShapeType="1"/>
            </p:cNvSpPr>
            <p:nvPr/>
          </p:nvSpPr>
          <p:spPr bwMode="auto">
            <a:xfrm>
              <a:off x="1464" y="1068"/>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 name="Line 332">
              <a:extLst>
                <a:ext uri="{FF2B5EF4-FFF2-40B4-BE49-F238E27FC236}">
                  <a16:creationId xmlns:a16="http://schemas.microsoft.com/office/drawing/2014/main" id="{A00ED496-637D-45AE-85C3-2FDD9EC33498}"/>
                </a:ext>
              </a:extLst>
            </p:cNvPr>
            <p:cNvSpPr>
              <a:spLocks noChangeShapeType="1"/>
            </p:cNvSpPr>
            <p:nvPr/>
          </p:nvSpPr>
          <p:spPr bwMode="auto">
            <a:xfrm>
              <a:off x="2765"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 name="Line 333">
              <a:extLst>
                <a:ext uri="{FF2B5EF4-FFF2-40B4-BE49-F238E27FC236}">
                  <a16:creationId xmlns:a16="http://schemas.microsoft.com/office/drawing/2014/main" id="{6B6EAC71-4280-4A32-BD1C-B6AAF1FDAB1E}"/>
                </a:ext>
              </a:extLst>
            </p:cNvPr>
            <p:cNvSpPr>
              <a:spLocks noChangeShapeType="1"/>
            </p:cNvSpPr>
            <p:nvPr/>
          </p:nvSpPr>
          <p:spPr bwMode="auto">
            <a:xfrm>
              <a:off x="2765"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1" name="Line 335">
              <a:extLst>
                <a:ext uri="{FF2B5EF4-FFF2-40B4-BE49-F238E27FC236}">
                  <a16:creationId xmlns:a16="http://schemas.microsoft.com/office/drawing/2014/main" id="{3400E97F-81AC-4EC0-BC03-146DF7C39527}"/>
                </a:ext>
              </a:extLst>
            </p:cNvPr>
            <p:cNvSpPr>
              <a:spLocks noChangeShapeType="1"/>
            </p:cNvSpPr>
            <p:nvPr/>
          </p:nvSpPr>
          <p:spPr bwMode="auto">
            <a:xfrm>
              <a:off x="2772" y="1068"/>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2" name="Line 337">
              <a:extLst>
                <a:ext uri="{FF2B5EF4-FFF2-40B4-BE49-F238E27FC236}">
                  <a16:creationId xmlns:a16="http://schemas.microsoft.com/office/drawing/2014/main" id="{BCB5E407-6D3A-40AE-BBA8-252144C6FCFF}"/>
                </a:ext>
              </a:extLst>
            </p:cNvPr>
            <p:cNvSpPr>
              <a:spLocks noChangeShapeType="1"/>
            </p:cNvSpPr>
            <p:nvPr/>
          </p:nvSpPr>
          <p:spPr bwMode="auto">
            <a:xfrm>
              <a:off x="4171"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 name="Line 338">
              <a:extLst>
                <a:ext uri="{FF2B5EF4-FFF2-40B4-BE49-F238E27FC236}">
                  <a16:creationId xmlns:a16="http://schemas.microsoft.com/office/drawing/2014/main" id="{8D5333AD-BBA5-4DE3-B8DF-AF4FE12508E9}"/>
                </a:ext>
              </a:extLst>
            </p:cNvPr>
            <p:cNvSpPr>
              <a:spLocks noChangeShapeType="1"/>
            </p:cNvSpPr>
            <p:nvPr/>
          </p:nvSpPr>
          <p:spPr bwMode="auto">
            <a:xfrm>
              <a:off x="4171"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 name="Line 340">
              <a:extLst>
                <a:ext uri="{FF2B5EF4-FFF2-40B4-BE49-F238E27FC236}">
                  <a16:creationId xmlns:a16="http://schemas.microsoft.com/office/drawing/2014/main" id="{D25A799C-F8CE-4D5A-918C-C86BA95322E2}"/>
                </a:ext>
              </a:extLst>
            </p:cNvPr>
            <p:cNvSpPr>
              <a:spLocks noChangeShapeType="1"/>
            </p:cNvSpPr>
            <p:nvPr/>
          </p:nvSpPr>
          <p:spPr bwMode="auto">
            <a:xfrm>
              <a:off x="4178" y="1068"/>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5" name="Line 342">
              <a:extLst>
                <a:ext uri="{FF2B5EF4-FFF2-40B4-BE49-F238E27FC236}">
                  <a16:creationId xmlns:a16="http://schemas.microsoft.com/office/drawing/2014/main" id="{53871423-4759-45C7-9326-76F51F28B621}"/>
                </a:ext>
              </a:extLst>
            </p:cNvPr>
            <p:cNvSpPr>
              <a:spLocks noChangeShapeType="1"/>
            </p:cNvSpPr>
            <p:nvPr/>
          </p:nvSpPr>
          <p:spPr bwMode="auto">
            <a:xfrm>
              <a:off x="5478"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6" name="Line 343">
              <a:extLst>
                <a:ext uri="{FF2B5EF4-FFF2-40B4-BE49-F238E27FC236}">
                  <a16:creationId xmlns:a16="http://schemas.microsoft.com/office/drawing/2014/main" id="{B7D839CE-914E-448B-BDA6-8DC4D397DE16}"/>
                </a:ext>
              </a:extLst>
            </p:cNvPr>
            <p:cNvSpPr>
              <a:spLocks noChangeShapeType="1"/>
            </p:cNvSpPr>
            <p:nvPr/>
          </p:nvSpPr>
          <p:spPr bwMode="auto">
            <a:xfrm>
              <a:off x="5478"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7" name="Rectangle 344">
              <a:extLst>
                <a:ext uri="{FF2B5EF4-FFF2-40B4-BE49-F238E27FC236}">
                  <a16:creationId xmlns:a16="http://schemas.microsoft.com/office/drawing/2014/main" id="{83508994-131E-4E14-BFAE-42059CC3419D}"/>
                </a:ext>
              </a:extLst>
            </p:cNvPr>
            <p:cNvSpPr>
              <a:spLocks noChangeArrowheads="1"/>
            </p:cNvSpPr>
            <p:nvPr/>
          </p:nvSpPr>
          <p:spPr bwMode="auto">
            <a:xfrm>
              <a:off x="249"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48" name="Line 345">
              <a:extLst>
                <a:ext uri="{FF2B5EF4-FFF2-40B4-BE49-F238E27FC236}">
                  <a16:creationId xmlns:a16="http://schemas.microsoft.com/office/drawing/2014/main" id="{CA905D36-6DE2-4D86-9AAE-A035ADB306A4}"/>
                </a:ext>
              </a:extLst>
            </p:cNvPr>
            <p:cNvSpPr>
              <a:spLocks noChangeShapeType="1"/>
            </p:cNvSpPr>
            <p:nvPr/>
          </p:nvSpPr>
          <p:spPr bwMode="auto">
            <a:xfrm>
              <a:off x="249"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9" name="Rectangle 346">
              <a:extLst>
                <a:ext uri="{FF2B5EF4-FFF2-40B4-BE49-F238E27FC236}">
                  <a16:creationId xmlns:a16="http://schemas.microsoft.com/office/drawing/2014/main" id="{9EEC9878-E117-49D0-881E-611C8D7C3411}"/>
                </a:ext>
              </a:extLst>
            </p:cNvPr>
            <p:cNvSpPr>
              <a:spLocks noChangeArrowheads="1"/>
            </p:cNvSpPr>
            <p:nvPr/>
          </p:nvSpPr>
          <p:spPr bwMode="auto">
            <a:xfrm>
              <a:off x="1457"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50" name="Line 347">
              <a:extLst>
                <a:ext uri="{FF2B5EF4-FFF2-40B4-BE49-F238E27FC236}">
                  <a16:creationId xmlns:a16="http://schemas.microsoft.com/office/drawing/2014/main" id="{8A65DBC0-F7D5-402E-B6D9-3A075FB443A2}"/>
                </a:ext>
              </a:extLst>
            </p:cNvPr>
            <p:cNvSpPr>
              <a:spLocks noChangeShapeType="1"/>
            </p:cNvSpPr>
            <p:nvPr/>
          </p:nvSpPr>
          <p:spPr bwMode="auto">
            <a:xfrm>
              <a:off x="1457"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1" name="Line 349">
              <a:extLst>
                <a:ext uri="{FF2B5EF4-FFF2-40B4-BE49-F238E27FC236}">
                  <a16:creationId xmlns:a16="http://schemas.microsoft.com/office/drawing/2014/main" id="{1FED960B-66DA-45EA-8213-11BCDF01C1C4}"/>
                </a:ext>
              </a:extLst>
            </p:cNvPr>
            <p:cNvSpPr>
              <a:spLocks noChangeShapeType="1"/>
            </p:cNvSpPr>
            <p:nvPr/>
          </p:nvSpPr>
          <p:spPr bwMode="auto">
            <a:xfrm>
              <a:off x="2765"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2" name="Line 351">
              <a:extLst>
                <a:ext uri="{FF2B5EF4-FFF2-40B4-BE49-F238E27FC236}">
                  <a16:creationId xmlns:a16="http://schemas.microsoft.com/office/drawing/2014/main" id="{9E27D119-0FFD-4083-96CC-A0ABE49948A7}"/>
                </a:ext>
              </a:extLst>
            </p:cNvPr>
            <p:cNvSpPr>
              <a:spLocks noChangeShapeType="1"/>
            </p:cNvSpPr>
            <p:nvPr/>
          </p:nvSpPr>
          <p:spPr bwMode="auto">
            <a:xfrm>
              <a:off x="4171"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3" name="Rectangle 352">
              <a:extLst>
                <a:ext uri="{FF2B5EF4-FFF2-40B4-BE49-F238E27FC236}">
                  <a16:creationId xmlns:a16="http://schemas.microsoft.com/office/drawing/2014/main" id="{FD1FCADB-7BE3-49AD-9277-FB3BA5E9406B}"/>
                </a:ext>
              </a:extLst>
            </p:cNvPr>
            <p:cNvSpPr>
              <a:spLocks noChangeArrowheads="1"/>
            </p:cNvSpPr>
            <p:nvPr/>
          </p:nvSpPr>
          <p:spPr bwMode="auto">
            <a:xfrm>
              <a:off x="5478"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54" name="Line 353">
              <a:extLst>
                <a:ext uri="{FF2B5EF4-FFF2-40B4-BE49-F238E27FC236}">
                  <a16:creationId xmlns:a16="http://schemas.microsoft.com/office/drawing/2014/main" id="{CE90BA55-849B-405C-B14D-4E24C74A21C7}"/>
                </a:ext>
              </a:extLst>
            </p:cNvPr>
            <p:cNvSpPr>
              <a:spLocks noChangeShapeType="1"/>
            </p:cNvSpPr>
            <p:nvPr/>
          </p:nvSpPr>
          <p:spPr bwMode="auto">
            <a:xfrm>
              <a:off x="5478"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5" name="Rectangle 354">
              <a:extLst>
                <a:ext uri="{FF2B5EF4-FFF2-40B4-BE49-F238E27FC236}">
                  <a16:creationId xmlns:a16="http://schemas.microsoft.com/office/drawing/2014/main" id="{31524A45-9992-4A8F-A413-49E9319C55DE}"/>
                </a:ext>
              </a:extLst>
            </p:cNvPr>
            <p:cNvSpPr>
              <a:spLocks noChangeArrowheads="1"/>
            </p:cNvSpPr>
            <p:nvPr/>
          </p:nvSpPr>
          <p:spPr bwMode="auto">
            <a:xfrm>
              <a:off x="729" y="1279"/>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456</a:t>
              </a:r>
              <a:endParaRPr lang="en-US" altLang="en-US"/>
            </a:p>
          </p:txBody>
        </p:sp>
        <p:sp>
          <p:nvSpPr>
            <p:cNvPr id="7256" name="Rectangle 355">
              <a:extLst>
                <a:ext uri="{FF2B5EF4-FFF2-40B4-BE49-F238E27FC236}">
                  <a16:creationId xmlns:a16="http://schemas.microsoft.com/office/drawing/2014/main" id="{A68ED670-599A-404C-A54E-B93C26063131}"/>
                </a:ext>
              </a:extLst>
            </p:cNvPr>
            <p:cNvSpPr>
              <a:spLocks noChangeArrowheads="1"/>
            </p:cNvSpPr>
            <p:nvPr/>
          </p:nvSpPr>
          <p:spPr bwMode="auto">
            <a:xfrm>
              <a:off x="1536" y="1279"/>
              <a:ext cx="129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psmith@abc.com</a:t>
              </a:r>
            </a:p>
          </p:txBody>
        </p:sp>
        <p:sp>
          <p:nvSpPr>
            <p:cNvPr id="7257" name="Rectangle 356">
              <a:extLst>
                <a:ext uri="{FF2B5EF4-FFF2-40B4-BE49-F238E27FC236}">
                  <a16:creationId xmlns:a16="http://schemas.microsoft.com/office/drawing/2014/main" id="{A4450CE4-DA3C-47A6-B56E-2437743EE597}"/>
                </a:ext>
              </a:extLst>
            </p:cNvPr>
            <p:cNvSpPr>
              <a:spLocks noChangeArrowheads="1"/>
            </p:cNvSpPr>
            <p:nvPr/>
          </p:nvSpPr>
          <p:spPr bwMode="auto">
            <a:xfrm>
              <a:off x="3292" y="1279"/>
              <a:ext cx="3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Peter</a:t>
              </a:r>
              <a:endParaRPr lang="en-US" altLang="en-US"/>
            </a:p>
          </p:txBody>
        </p:sp>
        <p:sp>
          <p:nvSpPr>
            <p:cNvPr id="7258" name="Rectangle 357">
              <a:extLst>
                <a:ext uri="{FF2B5EF4-FFF2-40B4-BE49-F238E27FC236}">
                  <a16:creationId xmlns:a16="http://schemas.microsoft.com/office/drawing/2014/main" id="{592E578C-8020-4B92-A264-42F85C4EDCC9}"/>
                </a:ext>
              </a:extLst>
            </p:cNvPr>
            <p:cNvSpPr>
              <a:spLocks noChangeArrowheads="1"/>
            </p:cNvSpPr>
            <p:nvPr/>
          </p:nvSpPr>
          <p:spPr bwMode="auto">
            <a:xfrm>
              <a:off x="4624" y="1279"/>
              <a:ext cx="43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Smith</a:t>
              </a:r>
              <a:endParaRPr lang="en-US" altLang="en-US"/>
            </a:p>
          </p:txBody>
        </p:sp>
        <p:sp>
          <p:nvSpPr>
            <p:cNvPr id="7259" name="Rectangle 358">
              <a:extLst>
                <a:ext uri="{FF2B5EF4-FFF2-40B4-BE49-F238E27FC236}">
                  <a16:creationId xmlns:a16="http://schemas.microsoft.com/office/drawing/2014/main" id="{889A04DB-47B4-4549-BF00-9EB0B9518F42}"/>
                </a:ext>
              </a:extLst>
            </p:cNvPr>
            <p:cNvSpPr>
              <a:spLocks noChangeArrowheads="1"/>
            </p:cNvSpPr>
            <p:nvPr/>
          </p:nvSpPr>
          <p:spPr bwMode="auto">
            <a:xfrm>
              <a:off x="249"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60" name="Line 359">
              <a:extLst>
                <a:ext uri="{FF2B5EF4-FFF2-40B4-BE49-F238E27FC236}">
                  <a16:creationId xmlns:a16="http://schemas.microsoft.com/office/drawing/2014/main" id="{890D2730-F168-4A55-8FA6-1F6180370891}"/>
                </a:ext>
              </a:extLst>
            </p:cNvPr>
            <p:cNvSpPr>
              <a:spLocks noChangeShapeType="1"/>
            </p:cNvSpPr>
            <p:nvPr/>
          </p:nvSpPr>
          <p:spPr bwMode="auto">
            <a:xfrm>
              <a:off x="249"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1" name="Line 360">
              <a:extLst>
                <a:ext uri="{FF2B5EF4-FFF2-40B4-BE49-F238E27FC236}">
                  <a16:creationId xmlns:a16="http://schemas.microsoft.com/office/drawing/2014/main" id="{F5F21745-A671-48A0-921F-9262DDBE2D12}"/>
                </a:ext>
              </a:extLst>
            </p:cNvPr>
            <p:cNvSpPr>
              <a:spLocks noChangeShapeType="1"/>
            </p:cNvSpPr>
            <p:nvPr/>
          </p:nvSpPr>
          <p:spPr bwMode="auto">
            <a:xfrm>
              <a:off x="249"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2" name="Rectangle 361">
              <a:extLst>
                <a:ext uri="{FF2B5EF4-FFF2-40B4-BE49-F238E27FC236}">
                  <a16:creationId xmlns:a16="http://schemas.microsoft.com/office/drawing/2014/main" id="{369C3C3B-8E99-46B3-B5F9-3D00AA64B513}"/>
                </a:ext>
              </a:extLst>
            </p:cNvPr>
            <p:cNvSpPr>
              <a:spLocks noChangeArrowheads="1"/>
            </p:cNvSpPr>
            <p:nvPr/>
          </p:nvSpPr>
          <p:spPr bwMode="auto">
            <a:xfrm>
              <a:off x="256" y="1887"/>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63" name="Line 362">
              <a:extLst>
                <a:ext uri="{FF2B5EF4-FFF2-40B4-BE49-F238E27FC236}">
                  <a16:creationId xmlns:a16="http://schemas.microsoft.com/office/drawing/2014/main" id="{D27739F0-D54D-4764-8E60-113E72D80D66}"/>
                </a:ext>
              </a:extLst>
            </p:cNvPr>
            <p:cNvSpPr>
              <a:spLocks noChangeShapeType="1"/>
            </p:cNvSpPr>
            <p:nvPr/>
          </p:nvSpPr>
          <p:spPr bwMode="auto">
            <a:xfrm>
              <a:off x="256" y="127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4" name="Rectangle 363">
              <a:extLst>
                <a:ext uri="{FF2B5EF4-FFF2-40B4-BE49-F238E27FC236}">
                  <a16:creationId xmlns:a16="http://schemas.microsoft.com/office/drawing/2014/main" id="{F2B74EAC-6801-4B81-A58A-53456912524B}"/>
                </a:ext>
              </a:extLst>
            </p:cNvPr>
            <p:cNvSpPr>
              <a:spLocks noChangeArrowheads="1"/>
            </p:cNvSpPr>
            <p:nvPr/>
          </p:nvSpPr>
          <p:spPr bwMode="auto">
            <a:xfrm>
              <a:off x="1457"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65" name="Line 364">
              <a:extLst>
                <a:ext uri="{FF2B5EF4-FFF2-40B4-BE49-F238E27FC236}">
                  <a16:creationId xmlns:a16="http://schemas.microsoft.com/office/drawing/2014/main" id="{5DA9115D-8E9F-4C86-9D3D-C8DB5A18332F}"/>
                </a:ext>
              </a:extLst>
            </p:cNvPr>
            <p:cNvSpPr>
              <a:spLocks noChangeShapeType="1"/>
            </p:cNvSpPr>
            <p:nvPr/>
          </p:nvSpPr>
          <p:spPr bwMode="auto">
            <a:xfrm>
              <a:off x="1457"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6" name="Line 365">
              <a:extLst>
                <a:ext uri="{FF2B5EF4-FFF2-40B4-BE49-F238E27FC236}">
                  <a16:creationId xmlns:a16="http://schemas.microsoft.com/office/drawing/2014/main" id="{2FB59733-BF0B-427D-8F6F-47296A5AB87B}"/>
                </a:ext>
              </a:extLst>
            </p:cNvPr>
            <p:cNvSpPr>
              <a:spLocks noChangeShapeType="1"/>
            </p:cNvSpPr>
            <p:nvPr/>
          </p:nvSpPr>
          <p:spPr bwMode="auto">
            <a:xfrm>
              <a:off x="1457"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7" name="Rectangle 366">
              <a:extLst>
                <a:ext uri="{FF2B5EF4-FFF2-40B4-BE49-F238E27FC236}">
                  <a16:creationId xmlns:a16="http://schemas.microsoft.com/office/drawing/2014/main" id="{AD69595D-7FDB-49DF-8F1E-7D028B877306}"/>
                </a:ext>
              </a:extLst>
            </p:cNvPr>
            <p:cNvSpPr>
              <a:spLocks noChangeArrowheads="1"/>
            </p:cNvSpPr>
            <p:nvPr/>
          </p:nvSpPr>
          <p:spPr bwMode="auto">
            <a:xfrm>
              <a:off x="1464" y="1887"/>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68" name="Line 367">
              <a:extLst>
                <a:ext uri="{FF2B5EF4-FFF2-40B4-BE49-F238E27FC236}">
                  <a16:creationId xmlns:a16="http://schemas.microsoft.com/office/drawing/2014/main" id="{BD0075A8-4089-4ACE-B03C-68631B304F81}"/>
                </a:ext>
              </a:extLst>
            </p:cNvPr>
            <p:cNvSpPr>
              <a:spLocks noChangeShapeType="1"/>
            </p:cNvSpPr>
            <p:nvPr/>
          </p:nvSpPr>
          <p:spPr bwMode="auto">
            <a:xfrm>
              <a:off x="1464" y="1272"/>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9" name="Line 369">
              <a:extLst>
                <a:ext uri="{FF2B5EF4-FFF2-40B4-BE49-F238E27FC236}">
                  <a16:creationId xmlns:a16="http://schemas.microsoft.com/office/drawing/2014/main" id="{28D89770-3FAA-4347-BEF5-1B280004B9D7}"/>
                </a:ext>
              </a:extLst>
            </p:cNvPr>
            <p:cNvSpPr>
              <a:spLocks noChangeShapeType="1"/>
            </p:cNvSpPr>
            <p:nvPr/>
          </p:nvSpPr>
          <p:spPr bwMode="auto">
            <a:xfrm>
              <a:off x="2765"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0" name="Line 370">
              <a:extLst>
                <a:ext uri="{FF2B5EF4-FFF2-40B4-BE49-F238E27FC236}">
                  <a16:creationId xmlns:a16="http://schemas.microsoft.com/office/drawing/2014/main" id="{6F8ABBF8-4FA7-4288-8EB9-860F654CD2C5}"/>
                </a:ext>
              </a:extLst>
            </p:cNvPr>
            <p:cNvSpPr>
              <a:spLocks noChangeShapeType="1"/>
            </p:cNvSpPr>
            <p:nvPr/>
          </p:nvSpPr>
          <p:spPr bwMode="auto">
            <a:xfrm>
              <a:off x="2765"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 name="Rectangle 371">
              <a:extLst>
                <a:ext uri="{FF2B5EF4-FFF2-40B4-BE49-F238E27FC236}">
                  <a16:creationId xmlns:a16="http://schemas.microsoft.com/office/drawing/2014/main" id="{17800F18-6619-4E01-94C0-15FA84448CCF}"/>
                </a:ext>
              </a:extLst>
            </p:cNvPr>
            <p:cNvSpPr>
              <a:spLocks noChangeArrowheads="1"/>
            </p:cNvSpPr>
            <p:nvPr/>
          </p:nvSpPr>
          <p:spPr bwMode="auto">
            <a:xfrm>
              <a:off x="2772" y="1887"/>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2" name="Line 372">
              <a:extLst>
                <a:ext uri="{FF2B5EF4-FFF2-40B4-BE49-F238E27FC236}">
                  <a16:creationId xmlns:a16="http://schemas.microsoft.com/office/drawing/2014/main" id="{C4E86900-86EF-4975-9486-4A7C3A80A0AB}"/>
                </a:ext>
              </a:extLst>
            </p:cNvPr>
            <p:cNvSpPr>
              <a:spLocks noChangeShapeType="1"/>
            </p:cNvSpPr>
            <p:nvPr/>
          </p:nvSpPr>
          <p:spPr bwMode="auto">
            <a:xfrm>
              <a:off x="2772" y="1272"/>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 name="Line 374">
              <a:extLst>
                <a:ext uri="{FF2B5EF4-FFF2-40B4-BE49-F238E27FC236}">
                  <a16:creationId xmlns:a16="http://schemas.microsoft.com/office/drawing/2014/main" id="{19D21D79-B866-4A5C-957B-D30900B635A7}"/>
                </a:ext>
              </a:extLst>
            </p:cNvPr>
            <p:cNvSpPr>
              <a:spLocks noChangeShapeType="1"/>
            </p:cNvSpPr>
            <p:nvPr/>
          </p:nvSpPr>
          <p:spPr bwMode="auto">
            <a:xfrm>
              <a:off x="4171"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 name="Line 375">
              <a:extLst>
                <a:ext uri="{FF2B5EF4-FFF2-40B4-BE49-F238E27FC236}">
                  <a16:creationId xmlns:a16="http://schemas.microsoft.com/office/drawing/2014/main" id="{9E4CBCD8-7878-4699-B3BE-130D71A88B0E}"/>
                </a:ext>
              </a:extLst>
            </p:cNvPr>
            <p:cNvSpPr>
              <a:spLocks noChangeShapeType="1"/>
            </p:cNvSpPr>
            <p:nvPr/>
          </p:nvSpPr>
          <p:spPr bwMode="auto">
            <a:xfrm>
              <a:off x="4171"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 name="Rectangle 376">
              <a:extLst>
                <a:ext uri="{FF2B5EF4-FFF2-40B4-BE49-F238E27FC236}">
                  <a16:creationId xmlns:a16="http://schemas.microsoft.com/office/drawing/2014/main" id="{32DAF0DC-825A-4858-9F93-1A4780B227B0}"/>
                </a:ext>
              </a:extLst>
            </p:cNvPr>
            <p:cNvSpPr>
              <a:spLocks noChangeArrowheads="1"/>
            </p:cNvSpPr>
            <p:nvPr/>
          </p:nvSpPr>
          <p:spPr bwMode="auto">
            <a:xfrm>
              <a:off x="4178" y="1887"/>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6" name="Line 377">
              <a:extLst>
                <a:ext uri="{FF2B5EF4-FFF2-40B4-BE49-F238E27FC236}">
                  <a16:creationId xmlns:a16="http://schemas.microsoft.com/office/drawing/2014/main" id="{5A0B8D1A-520B-444B-88CB-75EF5BFF2785}"/>
                </a:ext>
              </a:extLst>
            </p:cNvPr>
            <p:cNvSpPr>
              <a:spLocks noChangeShapeType="1"/>
            </p:cNvSpPr>
            <p:nvPr/>
          </p:nvSpPr>
          <p:spPr bwMode="auto">
            <a:xfrm>
              <a:off x="4178" y="1272"/>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 name="Rectangle 378">
              <a:extLst>
                <a:ext uri="{FF2B5EF4-FFF2-40B4-BE49-F238E27FC236}">
                  <a16:creationId xmlns:a16="http://schemas.microsoft.com/office/drawing/2014/main" id="{A83A0C51-73BC-4548-A838-3BA84A76CAA6}"/>
                </a:ext>
              </a:extLst>
            </p:cNvPr>
            <p:cNvSpPr>
              <a:spLocks noChangeArrowheads="1"/>
            </p:cNvSpPr>
            <p:nvPr/>
          </p:nvSpPr>
          <p:spPr bwMode="auto">
            <a:xfrm>
              <a:off x="5478"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8" name="Line 379">
              <a:extLst>
                <a:ext uri="{FF2B5EF4-FFF2-40B4-BE49-F238E27FC236}">
                  <a16:creationId xmlns:a16="http://schemas.microsoft.com/office/drawing/2014/main" id="{BCCF696B-8286-4092-8138-088331EA8507}"/>
                </a:ext>
              </a:extLst>
            </p:cNvPr>
            <p:cNvSpPr>
              <a:spLocks noChangeShapeType="1"/>
            </p:cNvSpPr>
            <p:nvPr/>
          </p:nvSpPr>
          <p:spPr bwMode="auto">
            <a:xfrm>
              <a:off x="5478"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 name="Line 380">
              <a:extLst>
                <a:ext uri="{FF2B5EF4-FFF2-40B4-BE49-F238E27FC236}">
                  <a16:creationId xmlns:a16="http://schemas.microsoft.com/office/drawing/2014/main" id="{E970B3B2-B0B1-49B4-A794-CCBB06140442}"/>
                </a:ext>
              </a:extLst>
            </p:cNvPr>
            <p:cNvSpPr>
              <a:spLocks noChangeShapeType="1"/>
            </p:cNvSpPr>
            <p:nvPr/>
          </p:nvSpPr>
          <p:spPr bwMode="auto">
            <a:xfrm>
              <a:off x="5478"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0" name="Rectangle 381">
              <a:extLst>
                <a:ext uri="{FF2B5EF4-FFF2-40B4-BE49-F238E27FC236}">
                  <a16:creationId xmlns:a16="http://schemas.microsoft.com/office/drawing/2014/main" id="{7BD83732-BE58-473E-B2A8-E728FA9C1BD3}"/>
                </a:ext>
              </a:extLst>
            </p:cNvPr>
            <p:cNvSpPr>
              <a:spLocks noChangeArrowheads="1"/>
            </p:cNvSpPr>
            <p:nvPr/>
          </p:nvSpPr>
          <p:spPr bwMode="auto">
            <a:xfrm>
              <a:off x="249"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81" name="Line 382">
              <a:extLst>
                <a:ext uri="{FF2B5EF4-FFF2-40B4-BE49-F238E27FC236}">
                  <a16:creationId xmlns:a16="http://schemas.microsoft.com/office/drawing/2014/main" id="{07E0485D-654A-4FB0-A865-237B50060D02}"/>
                </a:ext>
              </a:extLst>
            </p:cNvPr>
            <p:cNvSpPr>
              <a:spLocks noChangeShapeType="1"/>
            </p:cNvSpPr>
            <p:nvPr/>
          </p:nvSpPr>
          <p:spPr bwMode="auto">
            <a:xfrm>
              <a:off x="249"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 name="Rectangle 383">
              <a:extLst>
                <a:ext uri="{FF2B5EF4-FFF2-40B4-BE49-F238E27FC236}">
                  <a16:creationId xmlns:a16="http://schemas.microsoft.com/office/drawing/2014/main" id="{419A11BB-D1CD-4D70-B8C9-B8F92C9CF316}"/>
                </a:ext>
              </a:extLst>
            </p:cNvPr>
            <p:cNvSpPr>
              <a:spLocks noChangeArrowheads="1"/>
            </p:cNvSpPr>
            <p:nvPr/>
          </p:nvSpPr>
          <p:spPr bwMode="auto">
            <a:xfrm>
              <a:off x="1457"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83" name="Line 384">
              <a:extLst>
                <a:ext uri="{FF2B5EF4-FFF2-40B4-BE49-F238E27FC236}">
                  <a16:creationId xmlns:a16="http://schemas.microsoft.com/office/drawing/2014/main" id="{F63FDB64-B342-49BC-90B9-450AB0B965C2}"/>
                </a:ext>
              </a:extLst>
            </p:cNvPr>
            <p:cNvSpPr>
              <a:spLocks noChangeShapeType="1"/>
            </p:cNvSpPr>
            <p:nvPr/>
          </p:nvSpPr>
          <p:spPr bwMode="auto">
            <a:xfrm>
              <a:off x="1457"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 name="Line 386">
              <a:extLst>
                <a:ext uri="{FF2B5EF4-FFF2-40B4-BE49-F238E27FC236}">
                  <a16:creationId xmlns:a16="http://schemas.microsoft.com/office/drawing/2014/main" id="{8AE68E56-3C9F-4510-8BA0-27E9968BE3FB}"/>
                </a:ext>
              </a:extLst>
            </p:cNvPr>
            <p:cNvSpPr>
              <a:spLocks noChangeShapeType="1"/>
            </p:cNvSpPr>
            <p:nvPr/>
          </p:nvSpPr>
          <p:spPr bwMode="auto">
            <a:xfrm>
              <a:off x="2765"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5" name="Line 388">
              <a:extLst>
                <a:ext uri="{FF2B5EF4-FFF2-40B4-BE49-F238E27FC236}">
                  <a16:creationId xmlns:a16="http://schemas.microsoft.com/office/drawing/2014/main" id="{45F012E6-519E-45D4-B30B-38B815E777B4}"/>
                </a:ext>
              </a:extLst>
            </p:cNvPr>
            <p:cNvSpPr>
              <a:spLocks noChangeShapeType="1"/>
            </p:cNvSpPr>
            <p:nvPr/>
          </p:nvSpPr>
          <p:spPr bwMode="auto">
            <a:xfrm>
              <a:off x="4171"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6" name="Rectangle 389">
              <a:extLst>
                <a:ext uri="{FF2B5EF4-FFF2-40B4-BE49-F238E27FC236}">
                  <a16:creationId xmlns:a16="http://schemas.microsoft.com/office/drawing/2014/main" id="{4E562652-BA2C-4183-B5AC-AC9CCB920094}"/>
                </a:ext>
              </a:extLst>
            </p:cNvPr>
            <p:cNvSpPr>
              <a:spLocks noChangeArrowheads="1"/>
            </p:cNvSpPr>
            <p:nvPr/>
          </p:nvSpPr>
          <p:spPr bwMode="auto">
            <a:xfrm>
              <a:off x="5478"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87" name="Line 390">
              <a:extLst>
                <a:ext uri="{FF2B5EF4-FFF2-40B4-BE49-F238E27FC236}">
                  <a16:creationId xmlns:a16="http://schemas.microsoft.com/office/drawing/2014/main" id="{8533C5B1-793B-4C8D-B05A-FC700DEECDDF}"/>
                </a:ext>
              </a:extLst>
            </p:cNvPr>
            <p:cNvSpPr>
              <a:spLocks noChangeShapeType="1"/>
            </p:cNvSpPr>
            <p:nvPr/>
          </p:nvSpPr>
          <p:spPr bwMode="auto">
            <a:xfrm>
              <a:off x="5478"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 name="Rectangle 391">
              <a:extLst>
                <a:ext uri="{FF2B5EF4-FFF2-40B4-BE49-F238E27FC236}">
                  <a16:creationId xmlns:a16="http://schemas.microsoft.com/office/drawing/2014/main" id="{B9B1D9C0-9623-42AD-85FC-BAC8E7A1B71B}"/>
                </a:ext>
              </a:extLst>
            </p:cNvPr>
            <p:cNvSpPr>
              <a:spLocks noChangeArrowheads="1"/>
            </p:cNvSpPr>
            <p:nvPr/>
          </p:nvSpPr>
          <p:spPr bwMode="auto">
            <a:xfrm>
              <a:off x="729" y="1483"/>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555</a:t>
              </a:r>
              <a:endParaRPr lang="en-US" altLang="en-US"/>
            </a:p>
          </p:txBody>
        </p:sp>
        <p:sp>
          <p:nvSpPr>
            <p:cNvPr id="7289" name="Rectangle 392">
              <a:extLst>
                <a:ext uri="{FF2B5EF4-FFF2-40B4-BE49-F238E27FC236}">
                  <a16:creationId xmlns:a16="http://schemas.microsoft.com/office/drawing/2014/main" id="{8470EC1A-56F5-4A8F-8FCD-D0575D6F173E}"/>
                </a:ext>
              </a:extLst>
            </p:cNvPr>
            <p:cNvSpPr>
              <a:spLocks noChangeArrowheads="1"/>
            </p:cNvSpPr>
            <p:nvPr/>
          </p:nvSpPr>
          <p:spPr bwMode="auto">
            <a:xfrm>
              <a:off x="1536" y="1483"/>
              <a:ext cx="1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alee1@abc.com</a:t>
              </a:r>
            </a:p>
          </p:txBody>
        </p:sp>
        <p:sp>
          <p:nvSpPr>
            <p:cNvPr id="7290" name="Rectangle 393">
              <a:extLst>
                <a:ext uri="{FF2B5EF4-FFF2-40B4-BE49-F238E27FC236}">
                  <a16:creationId xmlns:a16="http://schemas.microsoft.com/office/drawing/2014/main" id="{82B6AFCF-E04F-4AA4-9829-C3D470A5517D}"/>
                </a:ext>
              </a:extLst>
            </p:cNvPr>
            <p:cNvSpPr>
              <a:spLocks noChangeArrowheads="1"/>
            </p:cNvSpPr>
            <p:nvPr/>
          </p:nvSpPr>
          <p:spPr bwMode="auto">
            <a:xfrm>
              <a:off x="3306" y="1483"/>
              <a:ext cx="3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Alan</a:t>
              </a:r>
              <a:endParaRPr lang="en-US" altLang="en-US"/>
            </a:p>
          </p:txBody>
        </p:sp>
        <p:sp>
          <p:nvSpPr>
            <p:cNvPr id="7291" name="Rectangle 394">
              <a:extLst>
                <a:ext uri="{FF2B5EF4-FFF2-40B4-BE49-F238E27FC236}">
                  <a16:creationId xmlns:a16="http://schemas.microsoft.com/office/drawing/2014/main" id="{0DD9ECCA-0AEB-4AC0-8444-AC76FF8EF715}"/>
                </a:ext>
              </a:extLst>
            </p:cNvPr>
            <p:cNvSpPr>
              <a:spLocks noChangeArrowheads="1"/>
            </p:cNvSpPr>
            <p:nvPr/>
          </p:nvSpPr>
          <p:spPr bwMode="auto">
            <a:xfrm>
              <a:off x="4699" y="1483"/>
              <a:ext cx="27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Lee</a:t>
              </a:r>
              <a:endParaRPr lang="en-US" altLang="en-US"/>
            </a:p>
          </p:txBody>
        </p:sp>
        <p:sp>
          <p:nvSpPr>
            <p:cNvPr id="7292" name="Line 396">
              <a:extLst>
                <a:ext uri="{FF2B5EF4-FFF2-40B4-BE49-F238E27FC236}">
                  <a16:creationId xmlns:a16="http://schemas.microsoft.com/office/drawing/2014/main" id="{DAB55491-CA1E-4262-B3A9-EAB403448DD7}"/>
                </a:ext>
              </a:extLst>
            </p:cNvPr>
            <p:cNvSpPr>
              <a:spLocks noChangeShapeType="1"/>
            </p:cNvSpPr>
            <p:nvPr/>
          </p:nvSpPr>
          <p:spPr bwMode="auto">
            <a:xfrm>
              <a:off x="249"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 name="Line 397">
              <a:extLst>
                <a:ext uri="{FF2B5EF4-FFF2-40B4-BE49-F238E27FC236}">
                  <a16:creationId xmlns:a16="http://schemas.microsoft.com/office/drawing/2014/main" id="{0A95599A-2F6F-455A-AC04-678E85DF7B90}"/>
                </a:ext>
              </a:extLst>
            </p:cNvPr>
            <p:cNvSpPr>
              <a:spLocks noChangeShapeType="1"/>
            </p:cNvSpPr>
            <p:nvPr/>
          </p:nvSpPr>
          <p:spPr bwMode="auto">
            <a:xfrm>
              <a:off x="249"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 name="Line 399">
              <a:extLst>
                <a:ext uri="{FF2B5EF4-FFF2-40B4-BE49-F238E27FC236}">
                  <a16:creationId xmlns:a16="http://schemas.microsoft.com/office/drawing/2014/main" id="{9D76571D-A622-4E6A-9E5B-B2FE789A0D54}"/>
                </a:ext>
              </a:extLst>
            </p:cNvPr>
            <p:cNvSpPr>
              <a:spLocks noChangeShapeType="1"/>
            </p:cNvSpPr>
            <p:nvPr/>
          </p:nvSpPr>
          <p:spPr bwMode="auto">
            <a:xfrm>
              <a:off x="256" y="147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 name="Line 401">
              <a:extLst>
                <a:ext uri="{FF2B5EF4-FFF2-40B4-BE49-F238E27FC236}">
                  <a16:creationId xmlns:a16="http://schemas.microsoft.com/office/drawing/2014/main" id="{EC3B1B61-12C1-4475-A95D-B403F21A798B}"/>
                </a:ext>
              </a:extLst>
            </p:cNvPr>
            <p:cNvSpPr>
              <a:spLocks noChangeShapeType="1"/>
            </p:cNvSpPr>
            <p:nvPr/>
          </p:nvSpPr>
          <p:spPr bwMode="auto">
            <a:xfrm>
              <a:off x="1457"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6" name="Line 402">
              <a:extLst>
                <a:ext uri="{FF2B5EF4-FFF2-40B4-BE49-F238E27FC236}">
                  <a16:creationId xmlns:a16="http://schemas.microsoft.com/office/drawing/2014/main" id="{28DD6898-9537-42F3-9DD5-9617DA7DF39D}"/>
                </a:ext>
              </a:extLst>
            </p:cNvPr>
            <p:cNvSpPr>
              <a:spLocks noChangeShapeType="1"/>
            </p:cNvSpPr>
            <p:nvPr/>
          </p:nvSpPr>
          <p:spPr bwMode="auto">
            <a:xfrm>
              <a:off x="1457"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 name="Line 404">
              <a:extLst>
                <a:ext uri="{FF2B5EF4-FFF2-40B4-BE49-F238E27FC236}">
                  <a16:creationId xmlns:a16="http://schemas.microsoft.com/office/drawing/2014/main" id="{AAD71B65-48EC-404C-A5F9-0640635DA219}"/>
                </a:ext>
              </a:extLst>
            </p:cNvPr>
            <p:cNvSpPr>
              <a:spLocks noChangeShapeType="1"/>
            </p:cNvSpPr>
            <p:nvPr/>
          </p:nvSpPr>
          <p:spPr bwMode="auto">
            <a:xfrm>
              <a:off x="1464" y="1472"/>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 name="Line 406">
              <a:extLst>
                <a:ext uri="{FF2B5EF4-FFF2-40B4-BE49-F238E27FC236}">
                  <a16:creationId xmlns:a16="http://schemas.microsoft.com/office/drawing/2014/main" id="{66463391-0C0D-4B19-9A54-F39BB254A08D}"/>
                </a:ext>
              </a:extLst>
            </p:cNvPr>
            <p:cNvSpPr>
              <a:spLocks noChangeShapeType="1"/>
            </p:cNvSpPr>
            <p:nvPr/>
          </p:nvSpPr>
          <p:spPr bwMode="auto">
            <a:xfrm>
              <a:off x="2765"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 name="Line 407">
              <a:extLst>
                <a:ext uri="{FF2B5EF4-FFF2-40B4-BE49-F238E27FC236}">
                  <a16:creationId xmlns:a16="http://schemas.microsoft.com/office/drawing/2014/main" id="{540A108F-A900-4664-8692-B288D2FE4246}"/>
                </a:ext>
              </a:extLst>
            </p:cNvPr>
            <p:cNvSpPr>
              <a:spLocks noChangeShapeType="1"/>
            </p:cNvSpPr>
            <p:nvPr/>
          </p:nvSpPr>
          <p:spPr bwMode="auto">
            <a:xfrm>
              <a:off x="2765"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 name="Line 409">
              <a:extLst>
                <a:ext uri="{FF2B5EF4-FFF2-40B4-BE49-F238E27FC236}">
                  <a16:creationId xmlns:a16="http://schemas.microsoft.com/office/drawing/2014/main" id="{A3767EB6-E00C-4DA4-A417-1181854FBD63}"/>
                </a:ext>
              </a:extLst>
            </p:cNvPr>
            <p:cNvSpPr>
              <a:spLocks noChangeShapeType="1"/>
            </p:cNvSpPr>
            <p:nvPr/>
          </p:nvSpPr>
          <p:spPr bwMode="auto">
            <a:xfrm>
              <a:off x="2772" y="1472"/>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1" name="Line 411">
              <a:extLst>
                <a:ext uri="{FF2B5EF4-FFF2-40B4-BE49-F238E27FC236}">
                  <a16:creationId xmlns:a16="http://schemas.microsoft.com/office/drawing/2014/main" id="{6C208B8C-0FD0-45F3-82FF-E745BB760C55}"/>
                </a:ext>
              </a:extLst>
            </p:cNvPr>
            <p:cNvSpPr>
              <a:spLocks noChangeShapeType="1"/>
            </p:cNvSpPr>
            <p:nvPr/>
          </p:nvSpPr>
          <p:spPr bwMode="auto">
            <a:xfrm>
              <a:off x="4171"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2" name="Line 412">
              <a:extLst>
                <a:ext uri="{FF2B5EF4-FFF2-40B4-BE49-F238E27FC236}">
                  <a16:creationId xmlns:a16="http://schemas.microsoft.com/office/drawing/2014/main" id="{64EEA605-888E-4277-A323-AC948502BBC7}"/>
                </a:ext>
              </a:extLst>
            </p:cNvPr>
            <p:cNvSpPr>
              <a:spLocks noChangeShapeType="1"/>
            </p:cNvSpPr>
            <p:nvPr/>
          </p:nvSpPr>
          <p:spPr bwMode="auto">
            <a:xfrm>
              <a:off x="4171"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3" name="Line 414">
              <a:extLst>
                <a:ext uri="{FF2B5EF4-FFF2-40B4-BE49-F238E27FC236}">
                  <a16:creationId xmlns:a16="http://schemas.microsoft.com/office/drawing/2014/main" id="{F36F7DCF-4DE3-474E-8A57-767D5F22606A}"/>
                </a:ext>
              </a:extLst>
            </p:cNvPr>
            <p:cNvSpPr>
              <a:spLocks noChangeShapeType="1"/>
            </p:cNvSpPr>
            <p:nvPr/>
          </p:nvSpPr>
          <p:spPr bwMode="auto">
            <a:xfrm>
              <a:off x="4178" y="1472"/>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4" name="Line 416">
              <a:extLst>
                <a:ext uri="{FF2B5EF4-FFF2-40B4-BE49-F238E27FC236}">
                  <a16:creationId xmlns:a16="http://schemas.microsoft.com/office/drawing/2014/main" id="{5D9704EC-4507-4D66-BC93-7DD31D418925}"/>
                </a:ext>
              </a:extLst>
            </p:cNvPr>
            <p:cNvSpPr>
              <a:spLocks noChangeShapeType="1"/>
            </p:cNvSpPr>
            <p:nvPr/>
          </p:nvSpPr>
          <p:spPr bwMode="auto">
            <a:xfrm>
              <a:off x="5478"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5" name="Line 417">
              <a:extLst>
                <a:ext uri="{FF2B5EF4-FFF2-40B4-BE49-F238E27FC236}">
                  <a16:creationId xmlns:a16="http://schemas.microsoft.com/office/drawing/2014/main" id="{3E519B67-1DD0-401B-B2E3-8CE0732B74EA}"/>
                </a:ext>
              </a:extLst>
            </p:cNvPr>
            <p:cNvSpPr>
              <a:spLocks noChangeShapeType="1"/>
            </p:cNvSpPr>
            <p:nvPr/>
          </p:nvSpPr>
          <p:spPr bwMode="auto">
            <a:xfrm>
              <a:off x="5478"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6" name="Rectangle 418">
              <a:extLst>
                <a:ext uri="{FF2B5EF4-FFF2-40B4-BE49-F238E27FC236}">
                  <a16:creationId xmlns:a16="http://schemas.microsoft.com/office/drawing/2014/main" id="{9665D754-DBC1-41F6-A26E-DBCB16F60F7A}"/>
                </a:ext>
              </a:extLst>
            </p:cNvPr>
            <p:cNvSpPr>
              <a:spLocks noChangeArrowheads="1"/>
            </p:cNvSpPr>
            <p:nvPr/>
          </p:nvSpPr>
          <p:spPr bwMode="auto">
            <a:xfrm>
              <a:off x="249"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07" name="Line 419">
              <a:extLst>
                <a:ext uri="{FF2B5EF4-FFF2-40B4-BE49-F238E27FC236}">
                  <a16:creationId xmlns:a16="http://schemas.microsoft.com/office/drawing/2014/main" id="{98D9F082-F572-48AB-8830-60322158E6D5}"/>
                </a:ext>
              </a:extLst>
            </p:cNvPr>
            <p:cNvSpPr>
              <a:spLocks noChangeShapeType="1"/>
            </p:cNvSpPr>
            <p:nvPr/>
          </p:nvSpPr>
          <p:spPr bwMode="auto">
            <a:xfrm>
              <a:off x="249"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8" name="Rectangle 420">
              <a:extLst>
                <a:ext uri="{FF2B5EF4-FFF2-40B4-BE49-F238E27FC236}">
                  <a16:creationId xmlns:a16="http://schemas.microsoft.com/office/drawing/2014/main" id="{FFD285D8-AD1B-4696-8098-BB475C017D84}"/>
                </a:ext>
              </a:extLst>
            </p:cNvPr>
            <p:cNvSpPr>
              <a:spLocks noChangeArrowheads="1"/>
            </p:cNvSpPr>
            <p:nvPr/>
          </p:nvSpPr>
          <p:spPr bwMode="auto">
            <a:xfrm>
              <a:off x="1457"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09" name="Line 421">
              <a:extLst>
                <a:ext uri="{FF2B5EF4-FFF2-40B4-BE49-F238E27FC236}">
                  <a16:creationId xmlns:a16="http://schemas.microsoft.com/office/drawing/2014/main" id="{CA2F2795-0F44-4AFF-8879-A1E361E3DA3A}"/>
                </a:ext>
              </a:extLst>
            </p:cNvPr>
            <p:cNvSpPr>
              <a:spLocks noChangeShapeType="1"/>
            </p:cNvSpPr>
            <p:nvPr/>
          </p:nvSpPr>
          <p:spPr bwMode="auto">
            <a:xfrm>
              <a:off x="1457"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0" name="Line 423">
              <a:extLst>
                <a:ext uri="{FF2B5EF4-FFF2-40B4-BE49-F238E27FC236}">
                  <a16:creationId xmlns:a16="http://schemas.microsoft.com/office/drawing/2014/main" id="{657FF395-E41B-4DE5-AE75-9B40509ACEFD}"/>
                </a:ext>
              </a:extLst>
            </p:cNvPr>
            <p:cNvSpPr>
              <a:spLocks noChangeShapeType="1"/>
            </p:cNvSpPr>
            <p:nvPr/>
          </p:nvSpPr>
          <p:spPr bwMode="auto">
            <a:xfrm>
              <a:off x="2765"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1" name="Line 425">
              <a:extLst>
                <a:ext uri="{FF2B5EF4-FFF2-40B4-BE49-F238E27FC236}">
                  <a16:creationId xmlns:a16="http://schemas.microsoft.com/office/drawing/2014/main" id="{D445D42C-273B-4068-9994-5057AD4BC87E}"/>
                </a:ext>
              </a:extLst>
            </p:cNvPr>
            <p:cNvSpPr>
              <a:spLocks noChangeShapeType="1"/>
            </p:cNvSpPr>
            <p:nvPr/>
          </p:nvSpPr>
          <p:spPr bwMode="auto">
            <a:xfrm>
              <a:off x="4171"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2" name="Rectangle 426">
              <a:extLst>
                <a:ext uri="{FF2B5EF4-FFF2-40B4-BE49-F238E27FC236}">
                  <a16:creationId xmlns:a16="http://schemas.microsoft.com/office/drawing/2014/main" id="{62EFA7ED-7CF2-4E92-8920-CE442E173292}"/>
                </a:ext>
              </a:extLst>
            </p:cNvPr>
            <p:cNvSpPr>
              <a:spLocks noChangeArrowheads="1"/>
            </p:cNvSpPr>
            <p:nvPr/>
          </p:nvSpPr>
          <p:spPr bwMode="auto">
            <a:xfrm>
              <a:off x="5478"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13" name="Line 427">
              <a:extLst>
                <a:ext uri="{FF2B5EF4-FFF2-40B4-BE49-F238E27FC236}">
                  <a16:creationId xmlns:a16="http://schemas.microsoft.com/office/drawing/2014/main" id="{7DC03CA5-BD73-4FC4-8956-DCE2C1360FBC}"/>
                </a:ext>
              </a:extLst>
            </p:cNvPr>
            <p:cNvSpPr>
              <a:spLocks noChangeShapeType="1"/>
            </p:cNvSpPr>
            <p:nvPr/>
          </p:nvSpPr>
          <p:spPr bwMode="auto">
            <a:xfrm>
              <a:off x="5478"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4" name="Rectangle 428">
              <a:extLst>
                <a:ext uri="{FF2B5EF4-FFF2-40B4-BE49-F238E27FC236}">
                  <a16:creationId xmlns:a16="http://schemas.microsoft.com/office/drawing/2014/main" id="{4630E3C8-B47B-46A5-97AB-2932FEB9B52B}"/>
                </a:ext>
              </a:extLst>
            </p:cNvPr>
            <p:cNvSpPr>
              <a:spLocks noChangeArrowheads="1"/>
            </p:cNvSpPr>
            <p:nvPr/>
          </p:nvSpPr>
          <p:spPr bwMode="auto">
            <a:xfrm>
              <a:off x="729" y="1683"/>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633</a:t>
              </a:r>
              <a:endParaRPr lang="en-US" altLang="en-US"/>
            </a:p>
          </p:txBody>
        </p:sp>
        <p:sp>
          <p:nvSpPr>
            <p:cNvPr id="7315" name="Rectangle 429">
              <a:extLst>
                <a:ext uri="{FF2B5EF4-FFF2-40B4-BE49-F238E27FC236}">
                  <a16:creationId xmlns:a16="http://schemas.microsoft.com/office/drawing/2014/main" id="{4C9A09FD-0BEA-4F9B-BF5E-6AFDBC231810}"/>
                </a:ext>
              </a:extLst>
            </p:cNvPr>
            <p:cNvSpPr>
              <a:spLocks noChangeArrowheads="1"/>
            </p:cNvSpPr>
            <p:nvPr/>
          </p:nvSpPr>
          <p:spPr bwMode="auto">
            <a:xfrm>
              <a:off x="1536" y="1683"/>
              <a:ext cx="115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pdoe@abc.com</a:t>
              </a:r>
            </a:p>
          </p:txBody>
        </p:sp>
        <p:sp>
          <p:nvSpPr>
            <p:cNvPr id="7316" name="Rectangle 430">
              <a:extLst>
                <a:ext uri="{FF2B5EF4-FFF2-40B4-BE49-F238E27FC236}">
                  <a16:creationId xmlns:a16="http://schemas.microsoft.com/office/drawing/2014/main" id="{8D085C3A-3949-4B14-B436-C561B01CA021}"/>
                </a:ext>
              </a:extLst>
            </p:cNvPr>
            <p:cNvSpPr>
              <a:spLocks noChangeArrowheads="1"/>
            </p:cNvSpPr>
            <p:nvPr/>
          </p:nvSpPr>
          <p:spPr bwMode="auto">
            <a:xfrm>
              <a:off x="3292" y="1683"/>
              <a:ext cx="3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Peter</a:t>
              </a:r>
              <a:endParaRPr lang="en-US" altLang="en-US"/>
            </a:p>
          </p:txBody>
        </p:sp>
        <p:sp>
          <p:nvSpPr>
            <p:cNvPr id="7317" name="Rectangle 431">
              <a:extLst>
                <a:ext uri="{FF2B5EF4-FFF2-40B4-BE49-F238E27FC236}">
                  <a16:creationId xmlns:a16="http://schemas.microsoft.com/office/drawing/2014/main" id="{02A08BCB-6C17-46B3-AAD6-762B3D3E6180}"/>
                </a:ext>
              </a:extLst>
            </p:cNvPr>
            <p:cNvSpPr>
              <a:spLocks noChangeArrowheads="1"/>
            </p:cNvSpPr>
            <p:nvPr/>
          </p:nvSpPr>
          <p:spPr bwMode="auto">
            <a:xfrm>
              <a:off x="4681" y="1683"/>
              <a:ext cx="30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Doe</a:t>
              </a:r>
              <a:endParaRPr lang="en-US" altLang="en-US"/>
            </a:p>
          </p:txBody>
        </p:sp>
        <p:sp>
          <p:nvSpPr>
            <p:cNvPr id="7318" name="Rectangle 432">
              <a:extLst>
                <a:ext uri="{FF2B5EF4-FFF2-40B4-BE49-F238E27FC236}">
                  <a16:creationId xmlns:a16="http://schemas.microsoft.com/office/drawing/2014/main" id="{8AA889B2-8B27-4D83-8311-D63E2C0FAD75}"/>
                </a:ext>
              </a:extLst>
            </p:cNvPr>
            <p:cNvSpPr>
              <a:spLocks noChangeArrowheads="1"/>
            </p:cNvSpPr>
            <p:nvPr/>
          </p:nvSpPr>
          <p:spPr bwMode="auto">
            <a:xfrm>
              <a:off x="249"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19" name="Line 433">
              <a:extLst>
                <a:ext uri="{FF2B5EF4-FFF2-40B4-BE49-F238E27FC236}">
                  <a16:creationId xmlns:a16="http://schemas.microsoft.com/office/drawing/2014/main" id="{347586EA-0499-434B-AEA0-30C562318DE8}"/>
                </a:ext>
              </a:extLst>
            </p:cNvPr>
            <p:cNvSpPr>
              <a:spLocks noChangeShapeType="1"/>
            </p:cNvSpPr>
            <p:nvPr/>
          </p:nvSpPr>
          <p:spPr bwMode="auto">
            <a:xfrm>
              <a:off x="249"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0" name="Line 434">
              <a:extLst>
                <a:ext uri="{FF2B5EF4-FFF2-40B4-BE49-F238E27FC236}">
                  <a16:creationId xmlns:a16="http://schemas.microsoft.com/office/drawing/2014/main" id="{8439BB94-9176-4EE0-907C-B57B84F255FF}"/>
                </a:ext>
              </a:extLst>
            </p:cNvPr>
            <p:cNvSpPr>
              <a:spLocks noChangeShapeType="1"/>
            </p:cNvSpPr>
            <p:nvPr/>
          </p:nvSpPr>
          <p:spPr bwMode="auto">
            <a:xfrm>
              <a:off x="249"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1" name="Rectangle 435">
              <a:extLst>
                <a:ext uri="{FF2B5EF4-FFF2-40B4-BE49-F238E27FC236}">
                  <a16:creationId xmlns:a16="http://schemas.microsoft.com/office/drawing/2014/main" id="{FE866992-7108-44A3-9360-4AB294B53916}"/>
                </a:ext>
              </a:extLst>
            </p:cNvPr>
            <p:cNvSpPr>
              <a:spLocks noChangeArrowheads="1"/>
            </p:cNvSpPr>
            <p:nvPr/>
          </p:nvSpPr>
          <p:spPr bwMode="auto">
            <a:xfrm>
              <a:off x="256" y="1676"/>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22" name="Line 436">
              <a:extLst>
                <a:ext uri="{FF2B5EF4-FFF2-40B4-BE49-F238E27FC236}">
                  <a16:creationId xmlns:a16="http://schemas.microsoft.com/office/drawing/2014/main" id="{7FB2562D-98EC-4A17-9E19-CA89A3466751}"/>
                </a:ext>
              </a:extLst>
            </p:cNvPr>
            <p:cNvSpPr>
              <a:spLocks noChangeShapeType="1"/>
            </p:cNvSpPr>
            <p:nvPr/>
          </p:nvSpPr>
          <p:spPr bwMode="auto">
            <a:xfrm>
              <a:off x="256" y="167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3" name="Rectangle 437">
              <a:extLst>
                <a:ext uri="{FF2B5EF4-FFF2-40B4-BE49-F238E27FC236}">
                  <a16:creationId xmlns:a16="http://schemas.microsoft.com/office/drawing/2014/main" id="{D2EA95D3-5665-4EB0-A00F-CFEEC945FA79}"/>
                </a:ext>
              </a:extLst>
            </p:cNvPr>
            <p:cNvSpPr>
              <a:spLocks noChangeArrowheads="1"/>
            </p:cNvSpPr>
            <p:nvPr/>
          </p:nvSpPr>
          <p:spPr bwMode="auto">
            <a:xfrm>
              <a:off x="1457"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24" name="Line 438">
              <a:extLst>
                <a:ext uri="{FF2B5EF4-FFF2-40B4-BE49-F238E27FC236}">
                  <a16:creationId xmlns:a16="http://schemas.microsoft.com/office/drawing/2014/main" id="{837D739C-5086-4142-B963-625130FAF57C}"/>
                </a:ext>
              </a:extLst>
            </p:cNvPr>
            <p:cNvSpPr>
              <a:spLocks noChangeShapeType="1"/>
            </p:cNvSpPr>
            <p:nvPr/>
          </p:nvSpPr>
          <p:spPr bwMode="auto">
            <a:xfrm>
              <a:off x="1457"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5" name="Line 439">
              <a:extLst>
                <a:ext uri="{FF2B5EF4-FFF2-40B4-BE49-F238E27FC236}">
                  <a16:creationId xmlns:a16="http://schemas.microsoft.com/office/drawing/2014/main" id="{305BF524-E05E-41A3-BD63-B3429BCA3836}"/>
                </a:ext>
              </a:extLst>
            </p:cNvPr>
            <p:cNvSpPr>
              <a:spLocks noChangeShapeType="1"/>
            </p:cNvSpPr>
            <p:nvPr/>
          </p:nvSpPr>
          <p:spPr bwMode="auto">
            <a:xfrm>
              <a:off x="1457"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6" name="Rectangle 440">
              <a:extLst>
                <a:ext uri="{FF2B5EF4-FFF2-40B4-BE49-F238E27FC236}">
                  <a16:creationId xmlns:a16="http://schemas.microsoft.com/office/drawing/2014/main" id="{F7BB0E51-1936-4F23-9621-54ACD656BC2E}"/>
                </a:ext>
              </a:extLst>
            </p:cNvPr>
            <p:cNvSpPr>
              <a:spLocks noChangeArrowheads="1"/>
            </p:cNvSpPr>
            <p:nvPr/>
          </p:nvSpPr>
          <p:spPr bwMode="auto">
            <a:xfrm>
              <a:off x="1464" y="1676"/>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27" name="Line 441">
              <a:extLst>
                <a:ext uri="{FF2B5EF4-FFF2-40B4-BE49-F238E27FC236}">
                  <a16:creationId xmlns:a16="http://schemas.microsoft.com/office/drawing/2014/main" id="{C2553AAC-738B-4A15-A35B-D5B1C578C9CD}"/>
                </a:ext>
              </a:extLst>
            </p:cNvPr>
            <p:cNvSpPr>
              <a:spLocks noChangeShapeType="1"/>
            </p:cNvSpPr>
            <p:nvPr/>
          </p:nvSpPr>
          <p:spPr bwMode="auto">
            <a:xfrm>
              <a:off x="1464" y="1676"/>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8" name="Line 443">
              <a:extLst>
                <a:ext uri="{FF2B5EF4-FFF2-40B4-BE49-F238E27FC236}">
                  <a16:creationId xmlns:a16="http://schemas.microsoft.com/office/drawing/2014/main" id="{11FD4F35-8AA1-43F8-90DD-1B4E728E983B}"/>
                </a:ext>
              </a:extLst>
            </p:cNvPr>
            <p:cNvSpPr>
              <a:spLocks noChangeShapeType="1"/>
            </p:cNvSpPr>
            <p:nvPr/>
          </p:nvSpPr>
          <p:spPr bwMode="auto">
            <a:xfrm>
              <a:off x="2765"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9" name="Line 444">
              <a:extLst>
                <a:ext uri="{FF2B5EF4-FFF2-40B4-BE49-F238E27FC236}">
                  <a16:creationId xmlns:a16="http://schemas.microsoft.com/office/drawing/2014/main" id="{AB68AA6A-BBAA-41D0-8608-77A655D8BAE3}"/>
                </a:ext>
              </a:extLst>
            </p:cNvPr>
            <p:cNvSpPr>
              <a:spLocks noChangeShapeType="1"/>
            </p:cNvSpPr>
            <p:nvPr/>
          </p:nvSpPr>
          <p:spPr bwMode="auto">
            <a:xfrm>
              <a:off x="2765"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0" name="Rectangle 445">
              <a:extLst>
                <a:ext uri="{FF2B5EF4-FFF2-40B4-BE49-F238E27FC236}">
                  <a16:creationId xmlns:a16="http://schemas.microsoft.com/office/drawing/2014/main" id="{07C8AD9B-E283-4A56-AB7F-0AC9E944556C}"/>
                </a:ext>
              </a:extLst>
            </p:cNvPr>
            <p:cNvSpPr>
              <a:spLocks noChangeArrowheads="1"/>
            </p:cNvSpPr>
            <p:nvPr/>
          </p:nvSpPr>
          <p:spPr bwMode="auto">
            <a:xfrm>
              <a:off x="2772" y="1676"/>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31" name="Line 446">
              <a:extLst>
                <a:ext uri="{FF2B5EF4-FFF2-40B4-BE49-F238E27FC236}">
                  <a16:creationId xmlns:a16="http://schemas.microsoft.com/office/drawing/2014/main" id="{BD4B6DAC-7893-417A-B1C5-A13839CD2671}"/>
                </a:ext>
              </a:extLst>
            </p:cNvPr>
            <p:cNvSpPr>
              <a:spLocks noChangeShapeType="1"/>
            </p:cNvSpPr>
            <p:nvPr/>
          </p:nvSpPr>
          <p:spPr bwMode="auto">
            <a:xfrm>
              <a:off x="2772" y="1676"/>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2" name="Line 448">
              <a:extLst>
                <a:ext uri="{FF2B5EF4-FFF2-40B4-BE49-F238E27FC236}">
                  <a16:creationId xmlns:a16="http://schemas.microsoft.com/office/drawing/2014/main" id="{9FBB8C6F-8FAF-41AB-A35F-9CAD6D058644}"/>
                </a:ext>
              </a:extLst>
            </p:cNvPr>
            <p:cNvSpPr>
              <a:spLocks noChangeShapeType="1"/>
            </p:cNvSpPr>
            <p:nvPr/>
          </p:nvSpPr>
          <p:spPr bwMode="auto">
            <a:xfrm>
              <a:off x="4171"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3" name="Line 449">
              <a:extLst>
                <a:ext uri="{FF2B5EF4-FFF2-40B4-BE49-F238E27FC236}">
                  <a16:creationId xmlns:a16="http://schemas.microsoft.com/office/drawing/2014/main" id="{8A20111E-0E2E-49C1-A778-0A3AA94FB28E}"/>
                </a:ext>
              </a:extLst>
            </p:cNvPr>
            <p:cNvSpPr>
              <a:spLocks noChangeShapeType="1"/>
            </p:cNvSpPr>
            <p:nvPr/>
          </p:nvSpPr>
          <p:spPr bwMode="auto">
            <a:xfrm>
              <a:off x="4171"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4" name="Rectangle 450">
              <a:extLst>
                <a:ext uri="{FF2B5EF4-FFF2-40B4-BE49-F238E27FC236}">
                  <a16:creationId xmlns:a16="http://schemas.microsoft.com/office/drawing/2014/main" id="{E53B50F8-41C3-472D-81D2-08AF42ED7438}"/>
                </a:ext>
              </a:extLst>
            </p:cNvPr>
            <p:cNvSpPr>
              <a:spLocks noChangeArrowheads="1"/>
            </p:cNvSpPr>
            <p:nvPr/>
          </p:nvSpPr>
          <p:spPr bwMode="auto">
            <a:xfrm>
              <a:off x="4178" y="1676"/>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35" name="Line 451">
              <a:extLst>
                <a:ext uri="{FF2B5EF4-FFF2-40B4-BE49-F238E27FC236}">
                  <a16:creationId xmlns:a16="http://schemas.microsoft.com/office/drawing/2014/main" id="{D7044E36-B765-431A-AEEF-6CEF29C0F6BD}"/>
                </a:ext>
              </a:extLst>
            </p:cNvPr>
            <p:cNvSpPr>
              <a:spLocks noChangeShapeType="1"/>
            </p:cNvSpPr>
            <p:nvPr/>
          </p:nvSpPr>
          <p:spPr bwMode="auto">
            <a:xfrm>
              <a:off x="4178" y="1676"/>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6" name="Rectangle 452">
              <a:extLst>
                <a:ext uri="{FF2B5EF4-FFF2-40B4-BE49-F238E27FC236}">
                  <a16:creationId xmlns:a16="http://schemas.microsoft.com/office/drawing/2014/main" id="{36CBFF1A-B42C-4892-AEC7-0B8EF9B11583}"/>
                </a:ext>
              </a:extLst>
            </p:cNvPr>
            <p:cNvSpPr>
              <a:spLocks noChangeArrowheads="1"/>
            </p:cNvSpPr>
            <p:nvPr/>
          </p:nvSpPr>
          <p:spPr bwMode="auto">
            <a:xfrm>
              <a:off x="5478"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37" name="Line 453">
              <a:extLst>
                <a:ext uri="{FF2B5EF4-FFF2-40B4-BE49-F238E27FC236}">
                  <a16:creationId xmlns:a16="http://schemas.microsoft.com/office/drawing/2014/main" id="{1C6A0BED-C495-469C-B2DE-36947DD3F6DD}"/>
                </a:ext>
              </a:extLst>
            </p:cNvPr>
            <p:cNvSpPr>
              <a:spLocks noChangeShapeType="1"/>
            </p:cNvSpPr>
            <p:nvPr/>
          </p:nvSpPr>
          <p:spPr bwMode="auto">
            <a:xfrm>
              <a:off x="5478"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8" name="Line 454">
              <a:extLst>
                <a:ext uri="{FF2B5EF4-FFF2-40B4-BE49-F238E27FC236}">
                  <a16:creationId xmlns:a16="http://schemas.microsoft.com/office/drawing/2014/main" id="{55F1FE93-442E-4774-A122-7BC72C4728A4}"/>
                </a:ext>
              </a:extLst>
            </p:cNvPr>
            <p:cNvSpPr>
              <a:spLocks noChangeShapeType="1"/>
            </p:cNvSpPr>
            <p:nvPr/>
          </p:nvSpPr>
          <p:spPr bwMode="auto">
            <a:xfrm>
              <a:off x="5478"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9" name="Rectangle 455">
              <a:extLst>
                <a:ext uri="{FF2B5EF4-FFF2-40B4-BE49-F238E27FC236}">
                  <a16:creationId xmlns:a16="http://schemas.microsoft.com/office/drawing/2014/main" id="{FFB365CF-C038-49D4-9AFA-BB3CA453CD70}"/>
                </a:ext>
              </a:extLst>
            </p:cNvPr>
            <p:cNvSpPr>
              <a:spLocks noChangeArrowheads="1"/>
            </p:cNvSpPr>
            <p:nvPr/>
          </p:nvSpPr>
          <p:spPr bwMode="auto">
            <a:xfrm>
              <a:off x="249"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40" name="Line 456">
              <a:extLst>
                <a:ext uri="{FF2B5EF4-FFF2-40B4-BE49-F238E27FC236}">
                  <a16:creationId xmlns:a16="http://schemas.microsoft.com/office/drawing/2014/main" id="{78AF385A-FA27-4140-8869-FEEE41CB7C66}"/>
                </a:ext>
              </a:extLst>
            </p:cNvPr>
            <p:cNvSpPr>
              <a:spLocks noChangeShapeType="1"/>
            </p:cNvSpPr>
            <p:nvPr/>
          </p:nvSpPr>
          <p:spPr bwMode="auto">
            <a:xfrm>
              <a:off x="249"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1" name="Rectangle 457">
              <a:extLst>
                <a:ext uri="{FF2B5EF4-FFF2-40B4-BE49-F238E27FC236}">
                  <a16:creationId xmlns:a16="http://schemas.microsoft.com/office/drawing/2014/main" id="{33949942-C1EE-4834-98D4-EAE23E3FE5EE}"/>
                </a:ext>
              </a:extLst>
            </p:cNvPr>
            <p:cNvSpPr>
              <a:spLocks noChangeArrowheads="1"/>
            </p:cNvSpPr>
            <p:nvPr/>
          </p:nvSpPr>
          <p:spPr bwMode="auto">
            <a:xfrm>
              <a:off x="1457"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42" name="Line 458">
              <a:extLst>
                <a:ext uri="{FF2B5EF4-FFF2-40B4-BE49-F238E27FC236}">
                  <a16:creationId xmlns:a16="http://schemas.microsoft.com/office/drawing/2014/main" id="{339CFE99-5A63-4DCD-860B-821A1081E969}"/>
                </a:ext>
              </a:extLst>
            </p:cNvPr>
            <p:cNvSpPr>
              <a:spLocks noChangeShapeType="1"/>
            </p:cNvSpPr>
            <p:nvPr/>
          </p:nvSpPr>
          <p:spPr bwMode="auto">
            <a:xfrm>
              <a:off x="1457"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3" name="Line 460">
              <a:extLst>
                <a:ext uri="{FF2B5EF4-FFF2-40B4-BE49-F238E27FC236}">
                  <a16:creationId xmlns:a16="http://schemas.microsoft.com/office/drawing/2014/main" id="{E1FBC48E-991F-4493-BED4-8B708F01A8E3}"/>
                </a:ext>
              </a:extLst>
            </p:cNvPr>
            <p:cNvSpPr>
              <a:spLocks noChangeShapeType="1"/>
            </p:cNvSpPr>
            <p:nvPr/>
          </p:nvSpPr>
          <p:spPr bwMode="auto">
            <a:xfrm>
              <a:off x="2765"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4" name="Line 462">
              <a:extLst>
                <a:ext uri="{FF2B5EF4-FFF2-40B4-BE49-F238E27FC236}">
                  <a16:creationId xmlns:a16="http://schemas.microsoft.com/office/drawing/2014/main" id="{ED4E6A23-92A7-4CFC-9B29-C0C659B62AEA}"/>
                </a:ext>
              </a:extLst>
            </p:cNvPr>
            <p:cNvSpPr>
              <a:spLocks noChangeShapeType="1"/>
            </p:cNvSpPr>
            <p:nvPr/>
          </p:nvSpPr>
          <p:spPr bwMode="auto">
            <a:xfrm>
              <a:off x="4171"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5" name="Rectangle 463">
              <a:extLst>
                <a:ext uri="{FF2B5EF4-FFF2-40B4-BE49-F238E27FC236}">
                  <a16:creationId xmlns:a16="http://schemas.microsoft.com/office/drawing/2014/main" id="{B10A10BB-246C-426F-A959-10BEC8EA374E}"/>
                </a:ext>
              </a:extLst>
            </p:cNvPr>
            <p:cNvSpPr>
              <a:spLocks noChangeArrowheads="1"/>
            </p:cNvSpPr>
            <p:nvPr/>
          </p:nvSpPr>
          <p:spPr bwMode="auto">
            <a:xfrm>
              <a:off x="5478"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46" name="Line 464">
              <a:extLst>
                <a:ext uri="{FF2B5EF4-FFF2-40B4-BE49-F238E27FC236}">
                  <a16:creationId xmlns:a16="http://schemas.microsoft.com/office/drawing/2014/main" id="{A8276E9D-B270-4439-B04A-D971DEB54C61}"/>
                </a:ext>
              </a:extLst>
            </p:cNvPr>
            <p:cNvSpPr>
              <a:spLocks noChangeShapeType="1"/>
            </p:cNvSpPr>
            <p:nvPr/>
          </p:nvSpPr>
          <p:spPr bwMode="auto">
            <a:xfrm>
              <a:off x="5478"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7" name="Rectangle 465">
              <a:extLst>
                <a:ext uri="{FF2B5EF4-FFF2-40B4-BE49-F238E27FC236}">
                  <a16:creationId xmlns:a16="http://schemas.microsoft.com/office/drawing/2014/main" id="{766759FE-161F-4DCB-AF28-BC62326CBD34}"/>
                </a:ext>
              </a:extLst>
            </p:cNvPr>
            <p:cNvSpPr>
              <a:spLocks noChangeArrowheads="1"/>
            </p:cNvSpPr>
            <p:nvPr/>
          </p:nvSpPr>
          <p:spPr bwMode="auto">
            <a:xfrm>
              <a:off x="729" y="1887"/>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787</a:t>
              </a:r>
              <a:endParaRPr lang="en-US" altLang="en-US"/>
            </a:p>
          </p:txBody>
        </p:sp>
        <p:sp>
          <p:nvSpPr>
            <p:cNvPr id="7348" name="Rectangle 466">
              <a:extLst>
                <a:ext uri="{FF2B5EF4-FFF2-40B4-BE49-F238E27FC236}">
                  <a16:creationId xmlns:a16="http://schemas.microsoft.com/office/drawing/2014/main" id="{F2980FBB-F2C8-4B02-8A39-8E24C8A4E103}"/>
                </a:ext>
              </a:extLst>
            </p:cNvPr>
            <p:cNvSpPr>
              <a:spLocks noChangeArrowheads="1"/>
            </p:cNvSpPr>
            <p:nvPr/>
          </p:nvSpPr>
          <p:spPr bwMode="auto">
            <a:xfrm>
              <a:off x="1536" y="1887"/>
              <a:ext cx="11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alee2@abc.com</a:t>
              </a:r>
            </a:p>
          </p:txBody>
        </p:sp>
        <p:sp>
          <p:nvSpPr>
            <p:cNvPr id="7349" name="Rectangle 467">
              <a:extLst>
                <a:ext uri="{FF2B5EF4-FFF2-40B4-BE49-F238E27FC236}">
                  <a16:creationId xmlns:a16="http://schemas.microsoft.com/office/drawing/2014/main" id="{33E6BF01-D4DF-455A-BDC4-02BADFA09927}"/>
                </a:ext>
              </a:extLst>
            </p:cNvPr>
            <p:cNvSpPr>
              <a:spLocks noChangeArrowheads="1"/>
            </p:cNvSpPr>
            <p:nvPr/>
          </p:nvSpPr>
          <p:spPr bwMode="auto">
            <a:xfrm>
              <a:off x="3306" y="1887"/>
              <a:ext cx="3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Alan</a:t>
              </a:r>
              <a:endParaRPr lang="en-US" altLang="en-US"/>
            </a:p>
          </p:txBody>
        </p:sp>
        <p:sp>
          <p:nvSpPr>
            <p:cNvPr id="7350" name="Rectangle 468">
              <a:extLst>
                <a:ext uri="{FF2B5EF4-FFF2-40B4-BE49-F238E27FC236}">
                  <a16:creationId xmlns:a16="http://schemas.microsoft.com/office/drawing/2014/main" id="{23762EDF-92FE-4D87-AB26-97FF6F552C21}"/>
                </a:ext>
              </a:extLst>
            </p:cNvPr>
            <p:cNvSpPr>
              <a:spLocks noChangeArrowheads="1"/>
            </p:cNvSpPr>
            <p:nvPr/>
          </p:nvSpPr>
          <p:spPr bwMode="auto">
            <a:xfrm>
              <a:off x="4699" y="1887"/>
              <a:ext cx="27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solidFill>
                    <a:srgbClr val="010000"/>
                  </a:solidFill>
                </a:rPr>
                <a:t>Lee</a:t>
              </a:r>
              <a:endParaRPr lang="en-US" altLang="en-US"/>
            </a:p>
          </p:txBody>
        </p:sp>
        <p:sp>
          <p:nvSpPr>
            <p:cNvPr id="7351" name="Rectangle 470">
              <a:extLst>
                <a:ext uri="{FF2B5EF4-FFF2-40B4-BE49-F238E27FC236}">
                  <a16:creationId xmlns:a16="http://schemas.microsoft.com/office/drawing/2014/main" id="{DF8EDCCD-97D8-4EF9-9225-2AEB57695C5B}"/>
                </a:ext>
              </a:extLst>
            </p:cNvPr>
            <p:cNvSpPr>
              <a:spLocks noChangeArrowheads="1"/>
            </p:cNvSpPr>
            <p:nvPr/>
          </p:nvSpPr>
          <p:spPr bwMode="auto">
            <a:xfrm>
              <a:off x="249"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52" name="Line 471">
              <a:extLst>
                <a:ext uri="{FF2B5EF4-FFF2-40B4-BE49-F238E27FC236}">
                  <a16:creationId xmlns:a16="http://schemas.microsoft.com/office/drawing/2014/main" id="{21FA6FF1-D15E-4EFB-98EA-6209112A90FD}"/>
                </a:ext>
              </a:extLst>
            </p:cNvPr>
            <p:cNvSpPr>
              <a:spLocks noChangeShapeType="1"/>
            </p:cNvSpPr>
            <p:nvPr/>
          </p:nvSpPr>
          <p:spPr bwMode="auto">
            <a:xfrm>
              <a:off x="249"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3" name="Line 472">
              <a:extLst>
                <a:ext uri="{FF2B5EF4-FFF2-40B4-BE49-F238E27FC236}">
                  <a16:creationId xmlns:a16="http://schemas.microsoft.com/office/drawing/2014/main" id="{38DC5C75-9546-48C2-8C1C-C561184D80E6}"/>
                </a:ext>
              </a:extLst>
            </p:cNvPr>
            <p:cNvSpPr>
              <a:spLocks noChangeShapeType="1"/>
            </p:cNvSpPr>
            <p:nvPr/>
          </p:nvSpPr>
          <p:spPr bwMode="auto">
            <a:xfrm>
              <a:off x="249"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4" name="Rectangle 473">
              <a:extLst>
                <a:ext uri="{FF2B5EF4-FFF2-40B4-BE49-F238E27FC236}">
                  <a16:creationId xmlns:a16="http://schemas.microsoft.com/office/drawing/2014/main" id="{F11D7C77-50E3-4D3C-88EB-3C75A7816CC2}"/>
                </a:ext>
              </a:extLst>
            </p:cNvPr>
            <p:cNvSpPr>
              <a:spLocks noChangeArrowheads="1"/>
            </p:cNvSpPr>
            <p:nvPr/>
          </p:nvSpPr>
          <p:spPr bwMode="auto">
            <a:xfrm>
              <a:off x="256" y="1877"/>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55" name="Line 474">
              <a:extLst>
                <a:ext uri="{FF2B5EF4-FFF2-40B4-BE49-F238E27FC236}">
                  <a16:creationId xmlns:a16="http://schemas.microsoft.com/office/drawing/2014/main" id="{328E5628-E55C-4898-91AA-21A9E540AE10}"/>
                </a:ext>
              </a:extLst>
            </p:cNvPr>
            <p:cNvSpPr>
              <a:spLocks noChangeShapeType="1"/>
            </p:cNvSpPr>
            <p:nvPr/>
          </p:nvSpPr>
          <p:spPr bwMode="auto">
            <a:xfrm>
              <a:off x="256" y="187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6" name="Rectangle 475">
              <a:extLst>
                <a:ext uri="{FF2B5EF4-FFF2-40B4-BE49-F238E27FC236}">
                  <a16:creationId xmlns:a16="http://schemas.microsoft.com/office/drawing/2014/main" id="{BFF60D08-E71F-42F5-AC31-0397DCC18B36}"/>
                </a:ext>
              </a:extLst>
            </p:cNvPr>
            <p:cNvSpPr>
              <a:spLocks noChangeArrowheads="1"/>
            </p:cNvSpPr>
            <p:nvPr/>
          </p:nvSpPr>
          <p:spPr bwMode="auto">
            <a:xfrm>
              <a:off x="1457"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57" name="Line 476">
              <a:extLst>
                <a:ext uri="{FF2B5EF4-FFF2-40B4-BE49-F238E27FC236}">
                  <a16:creationId xmlns:a16="http://schemas.microsoft.com/office/drawing/2014/main" id="{275379BA-3FCF-450E-8250-B9EAA9407364}"/>
                </a:ext>
              </a:extLst>
            </p:cNvPr>
            <p:cNvSpPr>
              <a:spLocks noChangeShapeType="1"/>
            </p:cNvSpPr>
            <p:nvPr/>
          </p:nvSpPr>
          <p:spPr bwMode="auto">
            <a:xfrm>
              <a:off x="1457"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8" name="Line 477">
              <a:extLst>
                <a:ext uri="{FF2B5EF4-FFF2-40B4-BE49-F238E27FC236}">
                  <a16:creationId xmlns:a16="http://schemas.microsoft.com/office/drawing/2014/main" id="{F42FC644-2F13-4B92-A333-9FB14CCE0888}"/>
                </a:ext>
              </a:extLst>
            </p:cNvPr>
            <p:cNvSpPr>
              <a:spLocks noChangeShapeType="1"/>
            </p:cNvSpPr>
            <p:nvPr/>
          </p:nvSpPr>
          <p:spPr bwMode="auto">
            <a:xfrm>
              <a:off x="1457"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9" name="Rectangle 478">
              <a:extLst>
                <a:ext uri="{FF2B5EF4-FFF2-40B4-BE49-F238E27FC236}">
                  <a16:creationId xmlns:a16="http://schemas.microsoft.com/office/drawing/2014/main" id="{5A5F2D49-5DF7-4DDA-AD70-0C028590395E}"/>
                </a:ext>
              </a:extLst>
            </p:cNvPr>
            <p:cNvSpPr>
              <a:spLocks noChangeArrowheads="1"/>
            </p:cNvSpPr>
            <p:nvPr/>
          </p:nvSpPr>
          <p:spPr bwMode="auto">
            <a:xfrm>
              <a:off x="1464" y="1877"/>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60" name="Line 479">
              <a:extLst>
                <a:ext uri="{FF2B5EF4-FFF2-40B4-BE49-F238E27FC236}">
                  <a16:creationId xmlns:a16="http://schemas.microsoft.com/office/drawing/2014/main" id="{12DFE7F8-0DDB-4C69-9C80-50DBB73D4204}"/>
                </a:ext>
              </a:extLst>
            </p:cNvPr>
            <p:cNvSpPr>
              <a:spLocks noChangeShapeType="1"/>
            </p:cNvSpPr>
            <p:nvPr/>
          </p:nvSpPr>
          <p:spPr bwMode="auto">
            <a:xfrm>
              <a:off x="1464" y="1877"/>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1" name="Line 481">
              <a:extLst>
                <a:ext uri="{FF2B5EF4-FFF2-40B4-BE49-F238E27FC236}">
                  <a16:creationId xmlns:a16="http://schemas.microsoft.com/office/drawing/2014/main" id="{3FFC0F89-B74B-4134-B1A4-23A9C61E3493}"/>
                </a:ext>
              </a:extLst>
            </p:cNvPr>
            <p:cNvSpPr>
              <a:spLocks noChangeShapeType="1"/>
            </p:cNvSpPr>
            <p:nvPr/>
          </p:nvSpPr>
          <p:spPr bwMode="auto">
            <a:xfrm>
              <a:off x="2765"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2" name="Line 482">
              <a:extLst>
                <a:ext uri="{FF2B5EF4-FFF2-40B4-BE49-F238E27FC236}">
                  <a16:creationId xmlns:a16="http://schemas.microsoft.com/office/drawing/2014/main" id="{26300584-2FE5-4BA0-BCD9-9290CF4F741C}"/>
                </a:ext>
              </a:extLst>
            </p:cNvPr>
            <p:cNvSpPr>
              <a:spLocks noChangeShapeType="1"/>
            </p:cNvSpPr>
            <p:nvPr/>
          </p:nvSpPr>
          <p:spPr bwMode="auto">
            <a:xfrm>
              <a:off x="2765"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3" name="Rectangle 483">
              <a:extLst>
                <a:ext uri="{FF2B5EF4-FFF2-40B4-BE49-F238E27FC236}">
                  <a16:creationId xmlns:a16="http://schemas.microsoft.com/office/drawing/2014/main" id="{CF4F103D-D840-4FFC-A81F-F85C0B29C52A}"/>
                </a:ext>
              </a:extLst>
            </p:cNvPr>
            <p:cNvSpPr>
              <a:spLocks noChangeArrowheads="1"/>
            </p:cNvSpPr>
            <p:nvPr/>
          </p:nvSpPr>
          <p:spPr bwMode="auto">
            <a:xfrm>
              <a:off x="2772" y="1877"/>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64" name="Line 484">
              <a:extLst>
                <a:ext uri="{FF2B5EF4-FFF2-40B4-BE49-F238E27FC236}">
                  <a16:creationId xmlns:a16="http://schemas.microsoft.com/office/drawing/2014/main" id="{825D459F-CBDE-4C10-A125-C989C541A2CA}"/>
                </a:ext>
              </a:extLst>
            </p:cNvPr>
            <p:cNvSpPr>
              <a:spLocks noChangeShapeType="1"/>
            </p:cNvSpPr>
            <p:nvPr/>
          </p:nvSpPr>
          <p:spPr bwMode="auto">
            <a:xfrm>
              <a:off x="2772" y="1877"/>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5" name="Line 486">
              <a:extLst>
                <a:ext uri="{FF2B5EF4-FFF2-40B4-BE49-F238E27FC236}">
                  <a16:creationId xmlns:a16="http://schemas.microsoft.com/office/drawing/2014/main" id="{ECFA13A9-630A-4DE7-8C74-388D6096E06F}"/>
                </a:ext>
              </a:extLst>
            </p:cNvPr>
            <p:cNvSpPr>
              <a:spLocks noChangeShapeType="1"/>
            </p:cNvSpPr>
            <p:nvPr/>
          </p:nvSpPr>
          <p:spPr bwMode="auto">
            <a:xfrm>
              <a:off x="4171"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6" name="Line 487">
              <a:extLst>
                <a:ext uri="{FF2B5EF4-FFF2-40B4-BE49-F238E27FC236}">
                  <a16:creationId xmlns:a16="http://schemas.microsoft.com/office/drawing/2014/main" id="{92BFEC07-7C33-4122-AD92-65C2ABD22C8E}"/>
                </a:ext>
              </a:extLst>
            </p:cNvPr>
            <p:cNvSpPr>
              <a:spLocks noChangeShapeType="1"/>
            </p:cNvSpPr>
            <p:nvPr/>
          </p:nvSpPr>
          <p:spPr bwMode="auto">
            <a:xfrm>
              <a:off x="4171"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7" name="Rectangle 488">
              <a:extLst>
                <a:ext uri="{FF2B5EF4-FFF2-40B4-BE49-F238E27FC236}">
                  <a16:creationId xmlns:a16="http://schemas.microsoft.com/office/drawing/2014/main" id="{EE6F25F1-7560-486B-B198-464CDFCA5EB7}"/>
                </a:ext>
              </a:extLst>
            </p:cNvPr>
            <p:cNvSpPr>
              <a:spLocks noChangeArrowheads="1"/>
            </p:cNvSpPr>
            <p:nvPr/>
          </p:nvSpPr>
          <p:spPr bwMode="auto">
            <a:xfrm>
              <a:off x="4178" y="1877"/>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68" name="Line 489">
              <a:extLst>
                <a:ext uri="{FF2B5EF4-FFF2-40B4-BE49-F238E27FC236}">
                  <a16:creationId xmlns:a16="http://schemas.microsoft.com/office/drawing/2014/main" id="{8DE736F6-E6C3-41D6-9446-8390092DE916}"/>
                </a:ext>
              </a:extLst>
            </p:cNvPr>
            <p:cNvSpPr>
              <a:spLocks noChangeShapeType="1"/>
            </p:cNvSpPr>
            <p:nvPr/>
          </p:nvSpPr>
          <p:spPr bwMode="auto">
            <a:xfrm>
              <a:off x="4178" y="1877"/>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9" name="Rectangle 490">
              <a:extLst>
                <a:ext uri="{FF2B5EF4-FFF2-40B4-BE49-F238E27FC236}">
                  <a16:creationId xmlns:a16="http://schemas.microsoft.com/office/drawing/2014/main" id="{70253D81-B995-4039-B1E2-A42B2F9DEBFA}"/>
                </a:ext>
              </a:extLst>
            </p:cNvPr>
            <p:cNvSpPr>
              <a:spLocks noChangeArrowheads="1"/>
            </p:cNvSpPr>
            <p:nvPr/>
          </p:nvSpPr>
          <p:spPr bwMode="auto">
            <a:xfrm>
              <a:off x="5478"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0" name="Line 491">
              <a:extLst>
                <a:ext uri="{FF2B5EF4-FFF2-40B4-BE49-F238E27FC236}">
                  <a16:creationId xmlns:a16="http://schemas.microsoft.com/office/drawing/2014/main" id="{19A69C09-8B23-4F0E-BA10-C25D8F7DB732}"/>
                </a:ext>
              </a:extLst>
            </p:cNvPr>
            <p:cNvSpPr>
              <a:spLocks noChangeShapeType="1"/>
            </p:cNvSpPr>
            <p:nvPr/>
          </p:nvSpPr>
          <p:spPr bwMode="auto">
            <a:xfrm>
              <a:off x="5478"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1" name="Line 492">
              <a:extLst>
                <a:ext uri="{FF2B5EF4-FFF2-40B4-BE49-F238E27FC236}">
                  <a16:creationId xmlns:a16="http://schemas.microsoft.com/office/drawing/2014/main" id="{AFB4FF5A-1F82-4B7A-B233-34F00D2F8433}"/>
                </a:ext>
              </a:extLst>
            </p:cNvPr>
            <p:cNvSpPr>
              <a:spLocks noChangeShapeType="1"/>
            </p:cNvSpPr>
            <p:nvPr/>
          </p:nvSpPr>
          <p:spPr bwMode="auto">
            <a:xfrm>
              <a:off x="5478"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2" name="Rectangle 493">
              <a:extLst>
                <a:ext uri="{FF2B5EF4-FFF2-40B4-BE49-F238E27FC236}">
                  <a16:creationId xmlns:a16="http://schemas.microsoft.com/office/drawing/2014/main" id="{48645C2E-DE4E-468A-B08B-5A24B9DDD685}"/>
                </a:ext>
              </a:extLst>
            </p:cNvPr>
            <p:cNvSpPr>
              <a:spLocks noChangeArrowheads="1"/>
            </p:cNvSpPr>
            <p:nvPr/>
          </p:nvSpPr>
          <p:spPr bwMode="auto">
            <a:xfrm>
              <a:off x="249"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 name="Line 494">
              <a:extLst>
                <a:ext uri="{FF2B5EF4-FFF2-40B4-BE49-F238E27FC236}">
                  <a16:creationId xmlns:a16="http://schemas.microsoft.com/office/drawing/2014/main" id="{88687CA2-170D-408A-8892-3EF8E3662DEC}"/>
                </a:ext>
              </a:extLst>
            </p:cNvPr>
            <p:cNvSpPr>
              <a:spLocks noChangeShapeType="1"/>
            </p:cNvSpPr>
            <p:nvPr/>
          </p:nvSpPr>
          <p:spPr bwMode="auto">
            <a:xfrm>
              <a:off x="249"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 name="Line 496">
              <a:extLst>
                <a:ext uri="{FF2B5EF4-FFF2-40B4-BE49-F238E27FC236}">
                  <a16:creationId xmlns:a16="http://schemas.microsoft.com/office/drawing/2014/main" id="{217A5055-A1D2-4DAF-9365-BF7ADE7FC057}"/>
                </a:ext>
              </a:extLst>
            </p:cNvPr>
            <p:cNvSpPr>
              <a:spLocks noChangeShapeType="1"/>
            </p:cNvSpPr>
            <p:nvPr/>
          </p:nvSpPr>
          <p:spPr bwMode="auto">
            <a:xfrm>
              <a:off x="249"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 name="Line 497">
              <a:extLst>
                <a:ext uri="{FF2B5EF4-FFF2-40B4-BE49-F238E27FC236}">
                  <a16:creationId xmlns:a16="http://schemas.microsoft.com/office/drawing/2014/main" id="{81E8B026-8846-423B-B351-485DF4C2E32F}"/>
                </a:ext>
              </a:extLst>
            </p:cNvPr>
            <p:cNvSpPr>
              <a:spLocks noChangeShapeType="1"/>
            </p:cNvSpPr>
            <p:nvPr/>
          </p:nvSpPr>
          <p:spPr bwMode="auto">
            <a:xfrm>
              <a:off x="249"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 name="Line 499">
              <a:extLst>
                <a:ext uri="{FF2B5EF4-FFF2-40B4-BE49-F238E27FC236}">
                  <a16:creationId xmlns:a16="http://schemas.microsoft.com/office/drawing/2014/main" id="{0D1C29FD-7CF4-4AA9-ABD2-56E82B8FE622}"/>
                </a:ext>
              </a:extLst>
            </p:cNvPr>
            <p:cNvSpPr>
              <a:spLocks noChangeShapeType="1"/>
            </p:cNvSpPr>
            <p:nvPr/>
          </p:nvSpPr>
          <p:spPr bwMode="auto">
            <a:xfrm>
              <a:off x="249"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7" name="Line 500">
              <a:extLst>
                <a:ext uri="{FF2B5EF4-FFF2-40B4-BE49-F238E27FC236}">
                  <a16:creationId xmlns:a16="http://schemas.microsoft.com/office/drawing/2014/main" id="{4966F483-0464-40C6-8838-B842ACA044CA}"/>
                </a:ext>
              </a:extLst>
            </p:cNvPr>
            <p:cNvSpPr>
              <a:spLocks noChangeShapeType="1"/>
            </p:cNvSpPr>
            <p:nvPr/>
          </p:nvSpPr>
          <p:spPr bwMode="auto">
            <a:xfrm>
              <a:off x="249"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8" name="Line 502">
              <a:extLst>
                <a:ext uri="{FF2B5EF4-FFF2-40B4-BE49-F238E27FC236}">
                  <a16:creationId xmlns:a16="http://schemas.microsoft.com/office/drawing/2014/main" id="{47B93041-2DB0-4DE6-9733-C07DF42E3E87}"/>
                </a:ext>
              </a:extLst>
            </p:cNvPr>
            <p:cNvSpPr>
              <a:spLocks noChangeShapeType="1"/>
            </p:cNvSpPr>
            <p:nvPr/>
          </p:nvSpPr>
          <p:spPr bwMode="auto">
            <a:xfrm>
              <a:off x="256" y="208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 name="Rectangle 503">
              <a:extLst>
                <a:ext uri="{FF2B5EF4-FFF2-40B4-BE49-F238E27FC236}">
                  <a16:creationId xmlns:a16="http://schemas.microsoft.com/office/drawing/2014/main" id="{64537953-99FC-47A7-A066-63F09B146017}"/>
                </a:ext>
              </a:extLst>
            </p:cNvPr>
            <p:cNvSpPr>
              <a:spLocks noChangeArrowheads="1"/>
            </p:cNvSpPr>
            <p:nvPr/>
          </p:nvSpPr>
          <p:spPr bwMode="auto">
            <a:xfrm>
              <a:off x="1457"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80" name="Line 504">
              <a:extLst>
                <a:ext uri="{FF2B5EF4-FFF2-40B4-BE49-F238E27FC236}">
                  <a16:creationId xmlns:a16="http://schemas.microsoft.com/office/drawing/2014/main" id="{A69A84B4-5D65-4B6B-B9D7-A877819F6E25}"/>
                </a:ext>
              </a:extLst>
            </p:cNvPr>
            <p:cNvSpPr>
              <a:spLocks noChangeShapeType="1"/>
            </p:cNvSpPr>
            <p:nvPr/>
          </p:nvSpPr>
          <p:spPr bwMode="auto">
            <a:xfrm>
              <a:off x="1457"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 name="Line 506">
              <a:extLst>
                <a:ext uri="{FF2B5EF4-FFF2-40B4-BE49-F238E27FC236}">
                  <a16:creationId xmlns:a16="http://schemas.microsoft.com/office/drawing/2014/main" id="{8CA080A3-A20B-4A61-A592-52B2683014B9}"/>
                </a:ext>
              </a:extLst>
            </p:cNvPr>
            <p:cNvSpPr>
              <a:spLocks noChangeShapeType="1"/>
            </p:cNvSpPr>
            <p:nvPr/>
          </p:nvSpPr>
          <p:spPr bwMode="auto">
            <a:xfrm>
              <a:off x="1457"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2" name="Line 507">
              <a:extLst>
                <a:ext uri="{FF2B5EF4-FFF2-40B4-BE49-F238E27FC236}">
                  <a16:creationId xmlns:a16="http://schemas.microsoft.com/office/drawing/2014/main" id="{0B2DB14C-9AFA-423F-98F8-272214D218E2}"/>
                </a:ext>
              </a:extLst>
            </p:cNvPr>
            <p:cNvSpPr>
              <a:spLocks noChangeShapeType="1"/>
            </p:cNvSpPr>
            <p:nvPr/>
          </p:nvSpPr>
          <p:spPr bwMode="auto">
            <a:xfrm>
              <a:off x="1457"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3" name="Line 509">
              <a:extLst>
                <a:ext uri="{FF2B5EF4-FFF2-40B4-BE49-F238E27FC236}">
                  <a16:creationId xmlns:a16="http://schemas.microsoft.com/office/drawing/2014/main" id="{834379D7-6D31-4B8A-AE30-0437BFF280D8}"/>
                </a:ext>
              </a:extLst>
            </p:cNvPr>
            <p:cNvSpPr>
              <a:spLocks noChangeShapeType="1"/>
            </p:cNvSpPr>
            <p:nvPr/>
          </p:nvSpPr>
          <p:spPr bwMode="auto">
            <a:xfrm>
              <a:off x="1464" y="2081"/>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4" name="Line 511">
              <a:extLst>
                <a:ext uri="{FF2B5EF4-FFF2-40B4-BE49-F238E27FC236}">
                  <a16:creationId xmlns:a16="http://schemas.microsoft.com/office/drawing/2014/main" id="{67A00C32-8CC4-4A1E-9A00-483880DB8049}"/>
                </a:ext>
              </a:extLst>
            </p:cNvPr>
            <p:cNvSpPr>
              <a:spLocks noChangeShapeType="1"/>
            </p:cNvSpPr>
            <p:nvPr/>
          </p:nvSpPr>
          <p:spPr bwMode="auto">
            <a:xfrm>
              <a:off x="2765"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 name="Line 513">
              <a:extLst>
                <a:ext uri="{FF2B5EF4-FFF2-40B4-BE49-F238E27FC236}">
                  <a16:creationId xmlns:a16="http://schemas.microsoft.com/office/drawing/2014/main" id="{87FCB44A-CF6D-40A8-ABEC-0C60C5403659}"/>
                </a:ext>
              </a:extLst>
            </p:cNvPr>
            <p:cNvSpPr>
              <a:spLocks noChangeShapeType="1"/>
            </p:cNvSpPr>
            <p:nvPr/>
          </p:nvSpPr>
          <p:spPr bwMode="auto">
            <a:xfrm>
              <a:off x="2765"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 name="Line 514">
              <a:extLst>
                <a:ext uri="{FF2B5EF4-FFF2-40B4-BE49-F238E27FC236}">
                  <a16:creationId xmlns:a16="http://schemas.microsoft.com/office/drawing/2014/main" id="{940E61A3-5FD6-4391-BCCB-5CE634F95C12}"/>
                </a:ext>
              </a:extLst>
            </p:cNvPr>
            <p:cNvSpPr>
              <a:spLocks noChangeShapeType="1"/>
            </p:cNvSpPr>
            <p:nvPr/>
          </p:nvSpPr>
          <p:spPr bwMode="auto">
            <a:xfrm>
              <a:off x="2765"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7" name="Line 516">
              <a:extLst>
                <a:ext uri="{FF2B5EF4-FFF2-40B4-BE49-F238E27FC236}">
                  <a16:creationId xmlns:a16="http://schemas.microsoft.com/office/drawing/2014/main" id="{424EFA52-98C8-41A4-B7FE-FEED606E82BB}"/>
                </a:ext>
              </a:extLst>
            </p:cNvPr>
            <p:cNvSpPr>
              <a:spLocks noChangeShapeType="1"/>
            </p:cNvSpPr>
            <p:nvPr/>
          </p:nvSpPr>
          <p:spPr bwMode="auto">
            <a:xfrm>
              <a:off x="2772" y="2081"/>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8" name="Line 518">
              <a:extLst>
                <a:ext uri="{FF2B5EF4-FFF2-40B4-BE49-F238E27FC236}">
                  <a16:creationId xmlns:a16="http://schemas.microsoft.com/office/drawing/2014/main" id="{F0EA84F9-26ED-4E28-B12F-6C03C8441150}"/>
                </a:ext>
              </a:extLst>
            </p:cNvPr>
            <p:cNvSpPr>
              <a:spLocks noChangeShapeType="1"/>
            </p:cNvSpPr>
            <p:nvPr/>
          </p:nvSpPr>
          <p:spPr bwMode="auto">
            <a:xfrm>
              <a:off x="4171"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9" name="Line 520">
              <a:extLst>
                <a:ext uri="{FF2B5EF4-FFF2-40B4-BE49-F238E27FC236}">
                  <a16:creationId xmlns:a16="http://schemas.microsoft.com/office/drawing/2014/main" id="{71DF79D3-44C5-4961-8FF0-FFC2693DBD4A}"/>
                </a:ext>
              </a:extLst>
            </p:cNvPr>
            <p:cNvSpPr>
              <a:spLocks noChangeShapeType="1"/>
            </p:cNvSpPr>
            <p:nvPr/>
          </p:nvSpPr>
          <p:spPr bwMode="auto">
            <a:xfrm>
              <a:off x="4171"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0" name="Line 521">
              <a:extLst>
                <a:ext uri="{FF2B5EF4-FFF2-40B4-BE49-F238E27FC236}">
                  <a16:creationId xmlns:a16="http://schemas.microsoft.com/office/drawing/2014/main" id="{DB20D080-B804-4AB8-8A5B-7E6114FDC992}"/>
                </a:ext>
              </a:extLst>
            </p:cNvPr>
            <p:cNvSpPr>
              <a:spLocks noChangeShapeType="1"/>
            </p:cNvSpPr>
            <p:nvPr/>
          </p:nvSpPr>
          <p:spPr bwMode="auto">
            <a:xfrm>
              <a:off x="4171"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1" name="Line 523">
              <a:extLst>
                <a:ext uri="{FF2B5EF4-FFF2-40B4-BE49-F238E27FC236}">
                  <a16:creationId xmlns:a16="http://schemas.microsoft.com/office/drawing/2014/main" id="{9ECE7B4A-1112-4750-977E-532702F70355}"/>
                </a:ext>
              </a:extLst>
            </p:cNvPr>
            <p:cNvSpPr>
              <a:spLocks noChangeShapeType="1"/>
            </p:cNvSpPr>
            <p:nvPr/>
          </p:nvSpPr>
          <p:spPr bwMode="auto">
            <a:xfrm>
              <a:off x="4178" y="2081"/>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2" name="Rectangle 524">
              <a:extLst>
                <a:ext uri="{FF2B5EF4-FFF2-40B4-BE49-F238E27FC236}">
                  <a16:creationId xmlns:a16="http://schemas.microsoft.com/office/drawing/2014/main" id="{4F9126FD-1F08-4DD0-857D-D62406E7198A}"/>
                </a:ext>
              </a:extLst>
            </p:cNvPr>
            <p:cNvSpPr>
              <a:spLocks noChangeArrowheads="1"/>
            </p:cNvSpPr>
            <p:nvPr/>
          </p:nvSpPr>
          <p:spPr bwMode="auto">
            <a:xfrm>
              <a:off x="5478"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93" name="Line 525">
              <a:extLst>
                <a:ext uri="{FF2B5EF4-FFF2-40B4-BE49-F238E27FC236}">
                  <a16:creationId xmlns:a16="http://schemas.microsoft.com/office/drawing/2014/main" id="{BAB17568-BA8A-4681-B004-134082871395}"/>
                </a:ext>
              </a:extLst>
            </p:cNvPr>
            <p:cNvSpPr>
              <a:spLocks noChangeShapeType="1"/>
            </p:cNvSpPr>
            <p:nvPr/>
          </p:nvSpPr>
          <p:spPr bwMode="auto">
            <a:xfrm>
              <a:off x="5478"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4" name="Line 527">
              <a:extLst>
                <a:ext uri="{FF2B5EF4-FFF2-40B4-BE49-F238E27FC236}">
                  <a16:creationId xmlns:a16="http://schemas.microsoft.com/office/drawing/2014/main" id="{76464E8F-BE53-47EF-813A-369AB44734AE}"/>
                </a:ext>
              </a:extLst>
            </p:cNvPr>
            <p:cNvSpPr>
              <a:spLocks noChangeShapeType="1"/>
            </p:cNvSpPr>
            <p:nvPr/>
          </p:nvSpPr>
          <p:spPr bwMode="auto">
            <a:xfrm>
              <a:off x="5478"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5" name="Line 528">
              <a:extLst>
                <a:ext uri="{FF2B5EF4-FFF2-40B4-BE49-F238E27FC236}">
                  <a16:creationId xmlns:a16="http://schemas.microsoft.com/office/drawing/2014/main" id="{CA4D7352-2C8B-4DAD-878D-1EF8F8E17443}"/>
                </a:ext>
              </a:extLst>
            </p:cNvPr>
            <p:cNvSpPr>
              <a:spLocks noChangeShapeType="1"/>
            </p:cNvSpPr>
            <p:nvPr/>
          </p:nvSpPr>
          <p:spPr bwMode="auto">
            <a:xfrm>
              <a:off x="5478"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6" name="Line 530">
              <a:extLst>
                <a:ext uri="{FF2B5EF4-FFF2-40B4-BE49-F238E27FC236}">
                  <a16:creationId xmlns:a16="http://schemas.microsoft.com/office/drawing/2014/main" id="{D9A9E51B-A826-4FD4-9670-4DCC3EE344D1}"/>
                </a:ext>
              </a:extLst>
            </p:cNvPr>
            <p:cNvSpPr>
              <a:spLocks noChangeShapeType="1"/>
            </p:cNvSpPr>
            <p:nvPr/>
          </p:nvSpPr>
          <p:spPr bwMode="auto">
            <a:xfrm>
              <a:off x="5478"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7" name="Line 531">
              <a:extLst>
                <a:ext uri="{FF2B5EF4-FFF2-40B4-BE49-F238E27FC236}">
                  <a16:creationId xmlns:a16="http://schemas.microsoft.com/office/drawing/2014/main" id="{BBCAEF4C-40FA-4D73-9BCD-BD92724061F5}"/>
                </a:ext>
              </a:extLst>
            </p:cNvPr>
            <p:cNvSpPr>
              <a:spLocks noChangeShapeType="1"/>
            </p:cNvSpPr>
            <p:nvPr/>
          </p:nvSpPr>
          <p:spPr bwMode="auto">
            <a:xfrm>
              <a:off x="5478"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84" name="Rectangle 532">
            <a:extLst>
              <a:ext uri="{FF2B5EF4-FFF2-40B4-BE49-F238E27FC236}">
                <a16:creationId xmlns:a16="http://schemas.microsoft.com/office/drawing/2014/main" id="{BAB0DA48-F3EA-48E3-83DA-FB0825A78551}"/>
              </a:ext>
            </a:extLst>
          </p:cNvPr>
          <p:cNvSpPr>
            <a:spLocks noChangeArrowheads="1"/>
          </p:cNvSpPr>
          <p:nvPr/>
        </p:nvSpPr>
        <p:spPr bwMode="auto">
          <a:xfrm>
            <a:off x="2133600" y="3581400"/>
            <a:ext cx="46025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If EmpNum is the PK then the FDs:</a:t>
            </a:r>
          </a:p>
          <a:p>
            <a:r>
              <a:rPr lang="en-CA" altLang="en-US"/>
              <a:t>	 EmpNum </a:t>
            </a:r>
            <a:r>
              <a:rPr lang="en-CA" altLang="en-US" noProof="1"/>
              <a:t> </a:t>
            </a:r>
            <a:r>
              <a:rPr lang="en-CA" altLang="en-US" noProof="1">
                <a:sym typeface="Wingdings" panose="05000000000000000000" pitchFamily="2" charset="2"/>
              </a:rPr>
              <a:t></a:t>
            </a:r>
            <a:r>
              <a:rPr lang="en-CA" altLang="en-US" noProof="1"/>
              <a:t> </a:t>
            </a:r>
            <a:r>
              <a:rPr lang="en-CA" altLang="en-US"/>
              <a:t>EmpEmail</a:t>
            </a:r>
          </a:p>
          <a:p>
            <a:r>
              <a:rPr lang="en-CA" altLang="en-US"/>
              <a:t>	 EmpNum </a:t>
            </a:r>
            <a:r>
              <a:rPr lang="en-CA" altLang="en-US" noProof="1">
                <a:sym typeface="Wingdings" panose="05000000000000000000" pitchFamily="2" charset="2"/>
              </a:rPr>
              <a:t></a:t>
            </a:r>
            <a:r>
              <a:rPr lang="en-CA" altLang="en-US" noProof="1"/>
              <a:t> </a:t>
            </a:r>
            <a:r>
              <a:rPr lang="en-CA" altLang="en-US"/>
              <a:t>EmpFname</a:t>
            </a:r>
          </a:p>
          <a:p>
            <a:r>
              <a:rPr lang="en-CA" altLang="en-US"/>
              <a:t>	 EmpNum </a:t>
            </a:r>
            <a:r>
              <a:rPr lang="en-CA" altLang="en-US" noProof="1">
                <a:sym typeface="Wingdings" panose="05000000000000000000" pitchFamily="2" charset="2"/>
              </a:rPr>
              <a:t></a:t>
            </a:r>
            <a:r>
              <a:rPr lang="en-CA" altLang="en-US" noProof="1"/>
              <a:t> </a:t>
            </a:r>
            <a:r>
              <a:rPr lang="en-CA" altLang="en-US"/>
              <a:t>EmpLname </a:t>
            </a:r>
            <a:endParaRPr lang="en-US" altLang="en-US"/>
          </a:p>
        </p:txBody>
      </p:sp>
      <p:sp>
        <p:nvSpPr>
          <p:cNvPr id="7185" name="Rectangle 533">
            <a:extLst>
              <a:ext uri="{FF2B5EF4-FFF2-40B4-BE49-F238E27FC236}">
                <a16:creationId xmlns:a16="http://schemas.microsoft.com/office/drawing/2014/main" id="{6D6DA4C7-36E2-40E1-8A59-9B9AEDC1BFD0}"/>
              </a:ext>
            </a:extLst>
          </p:cNvPr>
          <p:cNvSpPr>
            <a:spLocks noChangeArrowheads="1"/>
          </p:cNvSpPr>
          <p:nvPr/>
        </p:nvSpPr>
        <p:spPr bwMode="auto">
          <a:xfrm>
            <a:off x="2209801" y="5105400"/>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must exist.</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87">
            <a:extLst>
              <a:ext uri="{FF2B5EF4-FFF2-40B4-BE49-F238E27FC236}">
                <a16:creationId xmlns:a16="http://schemas.microsoft.com/office/drawing/2014/main" id="{DA33D184-A93A-4DD7-B75A-2671A5C42997}"/>
              </a:ext>
            </a:extLst>
          </p:cNvPr>
          <p:cNvSpPr>
            <a:spLocks noGrp="1" noChangeArrowheads="1"/>
          </p:cNvSpPr>
          <p:nvPr>
            <p:ph type="title"/>
          </p:nvPr>
        </p:nvSpPr>
        <p:spPr>
          <a:noFill/>
        </p:spPr>
        <p:txBody>
          <a:bodyPr/>
          <a:lstStyle/>
          <a:p>
            <a:pPr eaLnBrk="1" hangingPunct="1"/>
            <a:r>
              <a:rPr lang="en-CA" altLang="en-US" b="1">
                <a:latin typeface="Arial" panose="020B0604020202020204" pitchFamily="34" charset="0"/>
              </a:rPr>
              <a:t>Functional Dependencies</a:t>
            </a:r>
            <a:endParaRPr lang="en-US" altLang="en-US" b="1">
              <a:latin typeface="Arial" panose="020B0604020202020204" pitchFamily="34" charset="0"/>
            </a:endParaRPr>
          </a:p>
        </p:txBody>
      </p:sp>
      <p:sp>
        <p:nvSpPr>
          <p:cNvPr id="21" name="Footer Placeholder 3">
            <a:extLst>
              <a:ext uri="{FF2B5EF4-FFF2-40B4-BE49-F238E27FC236}">
                <a16:creationId xmlns:a16="http://schemas.microsoft.com/office/drawing/2014/main" id="{A70E7E82-C04C-4EEE-AFF6-6B9E912CC735}"/>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22" name="Slide Number Placeholder 4">
            <a:extLst>
              <a:ext uri="{FF2B5EF4-FFF2-40B4-BE49-F238E27FC236}">
                <a16:creationId xmlns:a16="http://schemas.microsoft.com/office/drawing/2014/main" id="{48D4F562-FF76-46FF-AB42-A69668EA1F68}"/>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BF6D53-EB66-4394-A057-7DA853037A78}" type="slidenum">
              <a:rPr lang="en-US" altLang="en-US" sz="1200">
                <a:solidFill>
                  <a:srgbClr val="898989"/>
                </a:solidFill>
              </a:rPr>
              <a:pPr/>
              <a:t>21</a:t>
            </a:fld>
            <a:endParaRPr lang="en-US" altLang="en-US" sz="1200">
              <a:solidFill>
                <a:srgbClr val="898989"/>
              </a:solidFill>
            </a:endParaRPr>
          </a:p>
        </p:txBody>
      </p:sp>
      <p:sp>
        <p:nvSpPr>
          <p:cNvPr id="8197" name="Rectangle 288">
            <a:extLst>
              <a:ext uri="{FF2B5EF4-FFF2-40B4-BE49-F238E27FC236}">
                <a16:creationId xmlns:a16="http://schemas.microsoft.com/office/drawing/2014/main" id="{4488B24D-ADF6-471A-833E-CBCD4686C595}"/>
              </a:ext>
            </a:extLst>
          </p:cNvPr>
          <p:cNvSpPr>
            <a:spLocks noChangeArrowheads="1"/>
          </p:cNvSpPr>
          <p:nvPr/>
        </p:nvSpPr>
        <p:spPr bwMode="auto">
          <a:xfrm>
            <a:off x="2209801" y="1447801"/>
            <a:ext cx="38843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	 EmpNum </a:t>
            </a:r>
            <a:r>
              <a:rPr lang="en-CA" altLang="en-US" noProof="1"/>
              <a:t> </a:t>
            </a:r>
            <a:r>
              <a:rPr lang="en-CA" altLang="en-US" noProof="1">
                <a:sym typeface="Wingdings" panose="05000000000000000000" pitchFamily="2" charset="2"/>
              </a:rPr>
              <a:t></a:t>
            </a:r>
            <a:r>
              <a:rPr lang="en-CA" altLang="en-US" noProof="1"/>
              <a:t> </a:t>
            </a:r>
            <a:r>
              <a:rPr lang="en-CA" altLang="en-US"/>
              <a:t>EmpEmail</a:t>
            </a:r>
          </a:p>
          <a:p>
            <a:r>
              <a:rPr lang="en-CA" altLang="en-US"/>
              <a:t>	 EmpNum </a:t>
            </a:r>
            <a:r>
              <a:rPr lang="en-CA" altLang="en-US" noProof="1">
                <a:sym typeface="Wingdings" panose="05000000000000000000" pitchFamily="2" charset="2"/>
              </a:rPr>
              <a:t></a:t>
            </a:r>
            <a:r>
              <a:rPr lang="en-CA" altLang="en-US" noProof="1"/>
              <a:t> </a:t>
            </a:r>
            <a:r>
              <a:rPr lang="en-CA" altLang="en-US"/>
              <a:t>EmpFname</a:t>
            </a:r>
          </a:p>
          <a:p>
            <a:r>
              <a:rPr lang="en-CA" altLang="en-US"/>
              <a:t>	 EmpNum </a:t>
            </a:r>
            <a:r>
              <a:rPr lang="en-CA" altLang="en-US" noProof="1">
                <a:sym typeface="Wingdings" panose="05000000000000000000" pitchFamily="2" charset="2"/>
              </a:rPr>
              <a:t></a:t>
            </a:r>
            <a:r>
              <a:rPr lang="en-CA" altLang="en-US" noProof="1"/>
              <a:t> </a:t>
            </a:r>
            <a:r>
              <a:rPr lang="en-CA" altLang="en-US"/>
              <a:t>EmpLname </a:t>
            </a:r>
            <a:endParaRPr lang="en-US" altLang="en-US"/>
          </a:p>
        </p:txBody>
      </p:sp>
      <p:sp>
        <p:nvSpPr>
          <p:cNvPr id="8198" name="Rectangle 289">
            <a:extLst>
              <a:ext uri="{FF2B5EF4-FFF2-40B4-BE49-F238E27FC236}">
                <a16:creationId xmlns:a16="http://schemas.microsoft.com/office/drawing/2014/main" id="{602E2D97-2DE3-4A6B-9ECF-7D42D8C84861}"/>
              </a:ext>
            </a:extLst>
          </p:cNvPr>
          <p:cNvSpPr>
            <a:spLocks noChangeArrowheads="1"/>
          </p:cNvSpPr>
          <p:nvPr/>
        </p:nvSpPr>
        <p:spPr bwMode="auto">
          <a:xfrm>
            <a:off x="2590801" y="35052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EmpNum</a:t>
            </a:r>
            <a:endParaRPr lang="en-US" altLang="en-US"/>
          </a:p>
        </p:txBody>
      </p:sp>
      <p:sp>
        <p:nvSpPr>
          <p:cNvPr id="8199" name="Rectangle 290">
            <a:extLst>
              <a:ext uri="{FF2B5EF4-FFF2-40B4-BE49-F238E27FC236}">
                <a16:creationId xmlns:a16="http://schemas.microsoft.com/office/drawing/2014/main" id="{44A2E32D-D9D2-42CA-A261-EE3D475739D3}"/>
              </a:ext>
            </a:extLst>
          </p:cNvPr>
          <p:cNvSpPr>
            <a:spLocks noChangeArrowheads="1"/>
          </p:cNvSpPr>
          <p:nvPr/>
        </p:nvSpPr>
        <p:spPr bwMode="auto">
          <a:xfrm>
            <a:off x="4876801" y="3124200"/>
            <a:ext cx="1484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EmpEmail</a:t>
            </a:r>
            <a:endParaRPr lang="en-US" altLang="en-US"/>
          </a:p>
        </p:txBody>
      </p:sp>
      <p:sp>
        <p:nvSpPr>
          <p:cNvPr id="8200" name="Rectangle 291">
            <a:extLst>
              <a:ext uri="{FF2B5EF4-FFF2-40B4-BE49-F238E27FC236}">
                <a16:creationId xmlns:a16="http://schemas.microsoft.com/office/drawing/2014/main" id="{8158C422-202C-4864-B9C7-681C6F95A22A}"/>
              </a:ext>
            </a:extLst>
          </p:cNvPr>
          <p:cNvSpPr>
            <a:spLocks noChangeArrowheads="1"/>
          </p:cNvSpPr>
          <p:nvPr/>
        </p:nvSpPr>
        <p:spPr bwMode="auto">
          <a:xfrm>
            <a:off x="5221288" y="35814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EmpFname</a:t>
            </a:r>
            <a:endParaRPr lang="en-US" altLang="en-US"/>
          </a:p>
        </p:txBody>
      </p:sp>
      <p:sp>
        <p:nvSpPr>
          <p:cNvPr id="8201" name="Rectangle 292">
            <a:extLst>
              <a:ext uri="{FF2B5EF4-FFF2-40B4-BE49-F238E27FC236}">
                <a16:creationId xmlns:a16="http://schemas.microsoft.com/office/drawing/2014/main" id="{86867E7F-9CFF-46B3-BAD3-8E4CC814EA70}"/>
              </a:ext>
            </a:extLst>
          </p:cNvPr>
          <p:cNvSpPr>
            <a:spLocks noChangeArrowheads="1"/>
          </p:cNvSpPr>
          <p:nvPr/>
        </p:nvSpPr>
        <p:spPr bwMode="auto">
          <a:xfrm>
            <a:off x="5145089" y="4191000"/>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EmpLname</a:t>
            </a:r>
            <a:endParaRPr lang="en-US" altLang="en-US"/>
          </a:p>
        </p:txBody>
      </p:sp>
      <p:sp>
        <p:nvSpPr>
          <p:cNvPr id="8202" name="Line 293">
            <a:extLst>
              <a:ext uri="{FF2B5EF4-FFF2-40B4-BE49-F238E27FC236}">
                <a16:creationId xmlns:a16="http://schemas.microsoft.com/office/drawing/2014/main" id="{1B3FCBC0-0A43-4580-863A-540CC38DE413}"/>
              </a:ext>
            </a:extLst>
          </p:cNvPr>
          <p:cNvSpPr>
            <a:spLocks noChangeShapeType="1"/>
          </p:cNvSpPr>
          <p:nvPr/>
        </p:nvSpPr>
        <p:spPr bwMode="auto">
          <a:xfrm flipV="1">
            <a:off x="3962400" y="34290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294">
            <a:extLst>
              <a:ext uri="{FF2B5EF4-FFF2-40B4-BE49-F238E27FC236}">
                <a16:creationId xmlns:a16="http://schemas.microsoft.com/office/drawing/2014/main" id="{831C6E00-EA11-45AE-BD30-F380FC7EF05F}"/>
              </a:ext>
            </a:extLst>
          </p:cNvPr>
          <p:cNvSpPr>
            <a:spLocks noChangeShapeType="1"/>
          </p:cNvSpPr>
          <p:nvPr/>
        </p:nvSpPr>
        <p:spPr bwMode="auto">
          <a:xfrm>
            <a:off x="3962400" y="37338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Line 295">
            <a:extLst>
              <a:ext uri="{FF2B5EF4-FFF2-40B4-BE49-F238E27FC236}">
                <a16:creationId xmlns:a16="http://schemas.microsoft.com/office/drawing/2014/main" id="{47B50C9D-B441-417B-8C4D-2192C6212DD4}"/>
              </a:ext>
            </a:extLst>
          </p:cNvPr>
          <p:cNvSpPr>
            <a:spLocks noChangeShapeType="1"/>
          </p:cNvSpPr>
          <p:nvPr/>
        </p:nvSpPr>
        <p:spPr bwMode="auto">
          <a:xfrm>
            <a:off x="3962400" y="37338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Text Box 296">
            <a:extLst>
              <a:ext uri="{FF2B5EF4-FFF2-40B4-BE49-F238E27FC236}">
                <a16:creationId xmlns:a16="http://schemas.microsoft.com/office/drawing/2014/main" id="{80A8ABBA-5F9A-4BE0-ACAE-553C1CD85BDE}"/>
              </a:ext>
            </a:extLst>
          </p:cNvPr>
          <p:cNvSpPr txBox="1">
            <a:spLocks noChangeArrowheads="1"/>
          </p:cNvSpPr>
          <p:nvPr/>
        </p:nvSpPr>
        <p:spPr bwMode="auto">
          <a:xfrm>
            <a:off x="2471738" y="5195888"/>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CA" altLang="en-US"/>
              <a:t>EmpNum   </a:t>
            </a:r>
            <a:r>
              <a:rPr lang="en-CA" altLang="en-US" noProof="1"/>
              <a:t> </a:t>
            </a:r>
            <a:r>
              <a:rPr lang="en-CA" altLang="en-US"/>
              <a:t>EmpEmail  </a:t>
            </a:r>
            <a:r>
              <a:rPr lang="en-CA" altLang="en-US" noProof="1"/>
              <a:t>  </a:t>
            </a:r>
            <a:r>
              <a:rPr lang="en-CA" altLang="en-US"/>
              <a:t>EmpFname    </a:t>
            </a:r>
            <a:r>
              <a:rPr lang="en-CA" altLang="en-US" noProof="1"/>
              <a:t> </a:t>
            </a:r>
            <a:r>
              <a:rPr lang="en-CA" altLang="en-US"/>
              <a:t>EmpLname</a:t>
            </a:r>
            <a:endParaRPr lang="en-US" altLang="en-US"/>
          </a:p>
        </p:txBody>
      </p:sp>
      <p:sp>
        <p:nvSpPr>
          <p:cNvPr id="8206" name="Rectangle 297">
            <a:extLst>
              <a:ext uri="{FF2B5EF4-FFF2-40B4-BE49-F238E27FC236}">
                <a16:creationId xmlns:a16="http://schemas.microsoft.com/office/drawing/2014/main" id="{2166F3C3-A5BD-4C02-9CF0-80A78869D3A5}"/>
              </a:ext>
            </a:extLst>
          </p:cNvPr>
          <p:cNvSpPr>
            <a:spLocks noChangeArrowheads="1"/>
          </p:cNvSpPr>
          <p:nvPr/>
        </p:nvSpPr>
        <p:spPr bwMode="auto">
          <a:xfrm>
            <a:off x="2457450" y="51816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7" name="Rectangle 298">
            <a:extLst>
              <a:ext uri="{FF2B5EF4-FFF2-40B4-BE49-F238E27FC236}">
                <a16:creationId xmlns:a16="http://schemas.microsoft.com/office/drawing/2014/main" id="{2B5ECD2C-8B13-472B-A471-9BE0990F3CA8}"/>
              </a:ext>
            </a:extLst>
          </p:cNvPr>
          <p:cNvSpPr>
            <a:spLocks noChangeArrowheads="1"/>
          </p:cNvSpPr>
          <p:nvPr/>
        </p:nvSpPr>
        <p:spPr bwMode="auto">
          <a:xfrm>
            <a:off x="3905250" y="5181600"/>
            <a:ext cx="1600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8" name="Rectangle 299">
            <a:extLst>
              <a:ext uri="{FF2B5EF4-FFF2-40B4-BE49-F238E27FC236}">
                <a16:creationId xmlns:a16="http://schemas.microsoft.com/office/drawing/2014/main" id="{A0DC652A-C5B4-4A27-9D72-953EF8DFD669}"/>
              </a:ext>
            </a:extLst>
          </p:cNvPr>
          <p:cNvSpPr>
            <a:spLocks noChangeArrowheads="1"/>
          </p:cNvSpPr>
          <p:nvPr/>
        </p:nvSpPr>
        <p:spPr bwMode="auto">
          <a:xfrm>
            <a:off x="5505450" y="5181600"/>
            <a:ext cx="1752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9" name="Rectangle 300">
            <a:extLst>
              <a:ext uri="{FF2B5EF4-FFF2-40B4-BE49-F238E27FC236}">
                <a16:creationId xmlns:a16="http://schemas.microsoft.com/office/drawing/2014/main" id="{A4805371-B0A1-4256-8BE9-EE1636959E4B}"/>
              </a:ext>
            </a:extLst>
          </p:cNvPr>
          <p:cNvSpPr>
            <a:spLocks noChangeArrowheads="1"/>
          </p:cNvSpPr>
          <p:nvPr/>
        </p:nvSpPr>
        <p:spPr bwMode="auto">
          <a:xfrm>
            <a:off x="7258050" y="5181600"/>
            <a:ext cx="1828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10" name="Freeform 301">
            <a:extLst>
              <a:ext uri="{FF2B5EF4-FFF2-40B4-BE49-F238E27FC236}">
                <a16:creationId xmlns:a16="http://schemas.microsoft.com/office/drawing/2014/main" id="{D53F43FE-7FDD-4368-A460-82F3FB2311E0}"/>
              </a:ext>
            </a:extLst>
          </p:cNvPr>
          <p:cNvSpPr>
            <a:spLocks/>
          </p:cNvSpPr>
          <p:nvPr/>
        </p:nvSpPr>
        <p:spPr bwMode="auto">
          <a:xfrm>
            <a:off x="3295650" y="5715000"/>
            <a:ext cx="1524000" cy="381000"/>
          </a:xfrm>
          <a:custGeom>
            <a:avLst/>
            <a:gdLst>
              <a:gd name="T0" fmla="*/ 0 w 960"/>
              <a:gd name="T1" fmla="*/ 0 h 240"/>
              <a:gd name="T2" fmla="*/ 0 w 960"/>
              <a:gd name="T3" fmla="*/ 604837500 h 240"/>
              <a:gd name="T4" fmla="*/ 2147483647 w 960"/>
              <a:gd name="T5" fmla="*/ 604837500 h 240"/>
              <a:gd name="T6" fmla="*/ 2147483647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Freeform 302">
            <a:extLst>
              <a:ext uri="{FF2B5EF4-FFF2-40B4-BE49-F238E27FC236}">
                <a16:creationId xmlns:a16="http://schemas.microsoft.com/office/drawing/2014/main" id="{D939102C-9984-4BCA-9064-A0ADF1DEDB02}"/>
              </a:ext>
            </a:extLst>
          </p:cNvPr>
          <p:cNvSpPr>
            <a:spLocks/>
          </p:cNvSpPr>
          <p:nvPr/>
        </p:nvSpPr>
        <p:spPr bwMode="auto">
          <a:xfrm>
            <a:off x="4819650" y="5715000"/>
            <a:ext cx="1524000" cy="381000"/>
          </a:xfrm>
          <a:custGeom>
            <a:avLst/>
            <a:gdLst>
              <a:gd name="T0" fmla="*/ 0 w 960"/>
              <a:gd name="T1" fmla="*/ 0 h 240"/>
              <a:gd name="T2" fmla="*/ 0 w 960"/>
              <a:gd name="T3" fmla="*/ 604837500 h 240"/>
              <a:gd name="T4" fmla="*/ 2147483647 w 960"/>
              <a:gd name="T5" fmla="*/ 604837500 h 240"/>
              <a:gd name="T6" fmla="*/ 2147483647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Freeform 303">
            <a:extLst>
              <a:ext uri="{FF2B5EF4-FFF2-40B4-BE49-F238E27FC236}">
                <a16:creationId xmlns:a16="http://schemas.microsoft.com/office/drawing/2014/main" id="{0394400C-2BB1-47BD-9588-AAF53CCD37C7}"/>
              </a:ext>
            </a:extLst>
          </p:cNvPr>
          <p:cNvSpPr>
            <a:spLocks/>
          </p:cNvSpPr>
          <p:nvPr/>
        </p:nvSpPr>
        <p:spPr bwMode="auto">
          <a:xfrm>
            <a:off x="6343650" y="5715000"/>
            <a:ext cx="1524000" cy="381000"/>
          </a:xfrm>
          <a:custGeom>
            <a:avLst/>
            <a:gdLst>
              <a:gd name="T0" fmla="*/ 0 w 960"/>
              <a:gd name="T1" fmla="*/ 0 h 240"/>
              <a:gd name="T2" fmla="*/ 0 w 960"/>
              <a:gd name="T3" fmla="*/ 604837500 h 240"/>
              <a:gd name="T4" fmla="*/ 2147483647 w 960"/>
              <a:gd name="T5" fmla="*/ 604837500 h 240"/>
              <a:gd name="T6" fmla="*/ 2147483647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Text Box 304">
            <a:extLst>
              <a:ext uri="{FF2B5EF4-FFF2-40B4-BE49-F238E27FC236}">
                <a16:creationId xmlns:a16="http://schemas.microsoft.com/office/drawing/2014/main" id="{E6ED9FFE-8499-4F57-9DCC-559D486171BD}"/>
              </a:ext>
            </a:extLst>
          </p:cNvPr>
          <p:cNvSpPr txBox="1">
            <a:spLocks noChangeArrowheads="1"/>
          </p:cNvSpPr>
          <p:nvPr/>
        </p:nvSpPr>
        <p:spPr bwMode="auto">
          <a:xfrm>
            <a:off x="7315200" y="1828801"/>
            <a:ext cx="2514600" cy="1196975"/>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i="1"/>
              <a:t>3 different ways you might see FDs depicted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74B389A-9518-4520-AB46-5A0B0B62EC98}"/>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First Normal Form</a:t>
            </a:r>
            <a:endParaRPr lang="en-US" altLang="en-US" b="1">
              <a:latin typeface="Arial" panose="020B0604020202020204" pitchFamily="34" charset="0"/>
            </a:endParaRPr>
          </a:p>
        </p:txBody>
      </p:sp>
      <p:sp>
        <p:nvSpPr>
          <p:cNvPr id="5" name="Footer Placeholder 3">
            <a:extLst>
              <a:ext uri="{FF2B5EF4-FFF2-40B4-BE49-F238E27FC236}">
                <a16:creationId xmlns:a16="http://schemas.microsoft.com/office/drawing/2014/main" id="{4587C1AF-41B8-416E-913F-5404EBAB730D}"/>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a:extLst>
              <a:ext uri="{FF2B5EF4-FFF2-40B4-BE49-F238E27FC236}">
                <a16:creationId xmlns:a16="http://schemas.microsoft.com/office/drawing/2014/main" id="{99BB5FA0-31F7-4B16-89A6-943884E9689E}"/>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236DBE-67A9-495A-ADD3-E3C836A4DAB1}" type="slidenum">
              <a:rPr lang="en-US" altLang="en-US" sz="1200">
                <a:solidFill>
                  <a:srgbClr val="898989"/>
                </a:solidFill>
              </a:rPr>
              <a:pPr/>
              <a:t>22</a:t>
            </a:fld>
            <a:endParaRPr lang="en-US" altLang="en-US" sz="1200">
              <a:solidFill>
                <a:srgbClr val="898989"/>
              </a:solidFill>
            </a:endParaRPr>
          </a:p>
        </p:txBody>
      </p:sp>
      <p:sp>
        <p:nvSpPr>
          <p:cNvPr id="13317" name="Text Box 82">
            <a:extLst>
              <a:ext uri="{FF2B5EF4-FFF2-40B4-BE49-F238E27FC236}">
                <a16:creationId xmlns:a16="http://schemas.microsoft.com/office/drawing/2014/main" id="{3A9C5F04-324B-446C-B4E0-EC6852363433}"/>
              </a:ext>
            </a:extLst>
          </p:cNvPr>
          <p:cNvSpPr txBox="1">
            <a:spLocks noChangeArrowheads="1"/>
          </p:cNvSpPr>
          <p:nvPr/>
        </p:nvSpPr>
        <p:spPr bwMode="auto">
          <a:xfrm>
            <a:off x="2319338" y="1600200"/>
            <a:ext cx="73914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200"/>
              </a:spcBef>
              <a:spcAft>
                <a:spcPts val="1200"/>
              </a:spcAft>
            </a:pPr>
            <a:r>
              <a:rPr lang="en-CA" altLang="en-US" b="1">
                <a:latin typeface="Arial" panose="020B0604020202020204" pitchFamily="34" charset="0"/>
              </a:rPr>
              <a:t>First Normal Form</a:t>
            </a:r>
          </a:p>
          <a:p>
            <a:r>
              <a:rPr lang="en-CA" altLang="en-US">
                <a:latin typeface="Arial" panose="020B0604020202020204" pitchFamily="34" charset="0"/>
              </a:rPr>
              <a:t>We say a relation is in </a:t>
            </a:r>
            <a:r>
              <a:rPr lang="en-CA" altLang="en-US" b="1">
                <a:latin typeface="Arial" panose="020B0604020202020204" pitchFamily="34" charset="0"/>
              </a:rPr>
              <a:t>1NF</a:t>
            </a:r>
            <a:r>
              <a:rPr lang="en-CA" altLang="en-US">
                <a:latin typeface="Arial" panose="020B0604020202020204" pitchFamily="34" charset="0"/>
              </a:rPr>
              <a:t> if all values stored in the relation are single-valued and atomic. </a:t>
            </a:r>
          </a:p>
          <a:p>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1NF places restrictions on the structure of relations. Values must be simple.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C1181C8-9330-49EE-825A-3EC56B3C57F5}"/>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First Normal Form</a:t>
            </a:r>
            <a:endParaRPr lang="en-US" altLang="en-US" b="1">
              <a:latin typeface="Arial" panose="020B0604020202020204" pitchFamily="34" charset="0"/>
            </a:endParaRPr>
          </a:p>
        </p:txBody>
      </p:sp>
      <p:sp>
        <p:nvSpPr>
          <p:cNvPr id="95" name="Footer Placeholder 3">
            <a:extLst>
              <a:ext uri="{FF2B5EF4-FFF2-40B4-BE49-F238E27FC236}">
                <a16:creationId xmlns:a16="http://schemas.microsoft.com/office/drawing/2014/main" id="{34194C4C-A96D-47BB-B4DF-914454DE31E2}"/>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96" name="Slide Number Placeholder 4">
            <a:extLst>
              <a:ext uri="{FF2B5EF4-FFF2-40B4-BE49-F238E27FC236}">
                <a16:creationId xmlns:a16="http://schemas.microsoft.com/office/drawing/2014/main" id="{808970F3-5215-413E-A82F-22547D6657B1}"/>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54CEBD-1AC1-4343-B96A-A9ECF0C7F12D}" type="slidenum">
              <a:rPr lang="en-US" altLang="en-US" sz="1200">
                <a:solidFill>
                  <a:srgbClr val="898989"/>
                </a:solidFill>
              </a:rPr>
              <a:pPr/>
              <a:t>23</a:t>
            </a:fld>
            <a:endParaRPr lang="en-US" altLang="en-US" sz="1200">
              <a:solidFill>
                <a:srgbClr val="898989"/>
              </a:solidFill>
            </a:endParaRPr>
          </a:p>
        </p:txBody>
      </p:sp>
      <p:sp>
        <p:nvSpPr>
          <p:cNvPr id="14341" name="Text Box 3">
            <a:extLst>
              <a:ext uri="{FF2B5EF4-FFF2-40B4-BE49-F238E27FC236}">
                <a16:creationId xmlns:a16="http://schemas.microsoft.com/office/drawing/2014/main" id="{C66E82FC-4DA5-472E-89AE-154797D0A55F}"/>
              </a:ext>
            </a:extLst>
          </p:cNvPr>
          <p:cNvSpPr txBox="1">
            <a:spLocks noChangeArrowheads="1"/>
          </p:cNvSpPr>
          <p:nvPr/>
        </p:nvSpPr>
        <p:spPr bwMode="auto">
          <a:xfrm>
            <a:off x="2133600" y="1447801"/>
            <a:ext cx="739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200"/>
              </a:spcBef>
              <a:spcAft>
                <a:spcPts val="1200"/>
              </a:spcAft>
            </a:pPr>
            <a:r>
              <a:rPr lang="en-US" altLang="en-US">
                <a:latin typeface="Arial" panose="020B0604020202020204" pitchFamily="34" charset="0"/>
              </a:rPr>
              <a:t>The following in </a:t>
            </a:r>
            <a:r>
              <a:rPr lang="en-US" altLang="en-US" b="1">
                <a:latin typeface="Arial" panose="020B0604020202020204" pitchFamily="34" charset="0"/>
              </a:rPr>
              <a:t>not</a:t>
            </a:r>
            <a:r>
              <a:rPr lang="en-US" altLang="en-US">
                <a:latin typeface="Arial" panose="020B0604020202020204" pitchFamily="34" charset="0"/>
              </a:rPr>
              <a:t> in 1NF</a:t>
            </a:r>
          </a:p>
        </p:txBody>
      </p:sp>
      <p:sp>
        <p:nvSpPr>
          <p:cNvPr id="14342" name="Rectangle 80">
            <a:extLst>
              <a:ext uri="{FF2B5EF4-FFF2-40B4-BE49-F238E27FC236}">
                <a16:creationId xmlns:a16="http://schemas.microsoft.com/office/drawing/2014/main" id="{499AF6AD-9533-4DBD-8F67-1D66716361E7}"/>
              </a:ext>
            </a:extLst>
          </p:cNvPr>
          <p:cNvSpPr>
            <a:spLocks noChangeArrowheads="1"/>
          </p:cNvSpPr>
          <p:nvPr/>
        </p:nvSpPr>
        <p:spPr bwMode="auto">
          <a:xfrm>
            <a:off x="1824038" y="2947988"/>
            <a:ext cx="2424112"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3" name="Rectangle 85">
            <a:extLst>
              <a:ext uri="{FF2B5EF4-FFF2-40B4-BE49-F238E27FC236}">
                <a16:creationId xmlns:a16="http://schemas.microsoft.com/office/drawing/2014/main" id="{5C9F7D3C-6990-48DD-81E4-EF931F203EA3}"/>
              </a:ext>
            </a:extLst>
          </p:cNvPr>
          <p:cNvSpPr>
            <a:spLocks noChangeArrowheads="1"/>
          </p:cNvSpPr>
          <p:nvPr/>
        </p:nvSpPr>
        <p:spPr bwMode="auto">
          <a:xfrm>
            <a:off x="4260851" y="2947988"/>
            <a:ext cx="239871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4" name="Rectangle 87">
            <a:extLst>
              <a:ext uri="{FF2B5EF4-FFF2-40B4-BE49-F238E27FC236}">
                <a16:creationId xmlns:a16="http://schemas.microsoft.com/office/drawing/2014/main" id="{C8A9C48E-5AA9-4BEC-83AD-DC68C3AA889C}"/>
              </a:ext>
            </a:extLst>
          </p:cNvPr>
          <p:cNvSpPr>
            <a:spLocks noChangeArrowheads="1"/>
          </p:cNvSpPr>
          <p:nvPr/>
        </p:nvSpPr>
        <p:spPr bwMode="auto">
          <a:xfrm>
            <a:off x="6659563" y="294798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5" name="Rectangle 90">
            <a:extLst>
              <a:ext uri="{FF2B5EF4-FFF2-40B4-BE49-F238E27FC236}">
                <a16:creationId xmlns:a16="http://schemas.microsoft.com/office/drawing/2014/main" id="{7AFCEE9C-877E-4E3E-A534-674B165FA13B}"/>
              </a:ext>
            </a:extLst>
          </p:cNvPr>
          <p:cNvSpPr>
            <a:spLocks noChangeArrowheads="1"/>
          </p:cNvSpPr>
          <p:nvPr/>
        </p:nvSpPr>
        <p:spPr bwMode="auto">
          <a:xfrm>
            <a:off x="6672263" y="2947988"/>
            <a:ext cx="31559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6" name="Rectangle 4">
            <a:extLst>
              <a:ext uri="{FF2B5EF4-FFF2-40B4-BE49-F238E27FC236}">
                <a16:creationId xmlns:a16="http://schemas.microsoft.com/office/drawing/2014/main" id="{E30B063A-EA3D-4E0A-B928-3924A9142040}"/>
              </a:ext>
            </a:extLst>
          </p:cNvPr>
          <p:cNvSpPr>
            <a:spLocks noChangeArrowheads="1"/>
          </p:cNvSpPr>
          <p:nvPr/>
        </p:nvSpPr>
        <p:spPr bwMode="auto">
          <a:xfrm>
            <a:off x="2373314" y="2209801"/>
            <a:ext cx="2257425" cy="35877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7" name="Rectangle 5">
            <a:extLst>
              <a:ext uri="{FF2B5EF4-FFF2-40B4-BE49-F238E27FC236}">
                <a16:creationId xmlns:a16="http://schemas.microsoft.com/office/drawing/2014/main" id="{3EF56076-E2D6-4265-BE4F-EA2A813189B1}"/>
              </a:ext>
            </a:extLst>
          </p:cNvPr>
          <p:cNvSpPr>
            <a:spLocks noChangeArrowheads="1"/>
          </p:cNvSpPr>
          <p:nvPr/>
        </p:nvSpPr>
        <p:spPr bwMode="auto">
          <a:xfrm>
            <a:off x="2890838" y="2209801"/>
            <a:ext cx="133530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b="1">
                <a:solidFill>
                  <a:srgbClr val="000000"/>
                </a:solidFill>
              </a:rPr>
              <a:t>EmpNum</a:t>
            </a:r>
            <a:endParaRPr lang="en-US" altLang="en-US"/>
          </a:p>
        </p:txBody>
      </p:sp>
      <p:sp>
        <p:nvSpPr>
          <p:cNvPr id="14348" name="Rectangle 6">
            <a:extLst>
              <a:ext uri="{FF2B5EF4-FFF2-40B4-BE49-F238E27FC236}">
                <a16:creationId xmlns:a16="http://schemas.microsoft.com/office/drawing/2014/main" id="{CDD56C6E-9276-4933-8620-16D10294D242}"/>
              </a:ext>
            </a:extLst>
          </p:cNvPr>
          <p:cNvSpPr>
            <a:spLocks noChangeArrowheads="1"/>
          </p:cNvSpPr>
          <p:nvPr/>
        </p:nvSpPr>
        <p:spPr bwMode="auto">
          <a:xfrm>
            <a:off x="2890838" y="2532063"/>
            <a:ext cx="12112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9" name="Rectangle 8">
            <a:extLst>
              <a:ext uri="{FF2B5EF4-FFF2-40B4-BE49-F238E27FC236}">
                <a16:creationId xmlns:a16="http://schemas.microsoft.com/office/drawing/2014/main" id="{FDA47F28-D496-495A-98CC-B91746642F47}"/>
              </a:ext>
            </a:extLst>
          </p:cNvPr>
          <p:cNvSpPr>
            <a:spLocks noChangeArrowheads="1"/>
          </p:cNvSpPr>
          <p:nvPr/>
        </p:nvSpPr>
        <p:spPr bwMode="auto">
          <a:xfrm>
            <a:off x="4641850" y="2209801"/>
            <a:ext cx="2235200" cy="35877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50" name="Rectangle 9">
            <a:extLst>
              <a:ext uri="{FF2B5EF4-FFF2-40B4-BE49-F238E27FC236}">
                <a16:creationId xmlns:a16="http://schemas.microsoft.com/office/drawing/2014/main" id="{BC260E98-12E6-4831-8DA6-A4113AD61C30}"/>
              </a:ext>
            </a:extLst>
          </p:cNvPr>
          <p:cNvSpPr>
            <a:spLocks noChangeArrowheads="1"/>
          </p:cNvSpPr>
          <p:nvPr/>
        </p:nvSpPr>
        <p:spPr bwMode="auto">
          <a:xfrm>
            <a:off x="5067300" y="2209800"/>
            <a:ext cx="149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b="1">
                <a:solidFill>
                  <a:srgbClr val="010000"/>
                </a:solidFill>
              </a:rPr>
              <a:t>EmpPhone</a:t>
            </a:r>
            <a:endParaRPr lang="en-US" altLang="en-US"/>
          </a:p>
        </p:txBody>
      </p:sp>
      <p:sp>
        <p:nvSpPr>
          <p:cNvPr id="14351" name="Rectangle 11">
            <a:extLst>
              <a:ext uri="{FF2B5EF4-FFF2-40B4-BE49-F238E27FC236}">
                <a16:creationId xmlns:a16="http://schemas.microsoft.com/office/drawing/2014/main" id="{3295BCAA-6E9D-4A9E-BA7D-24B6C7EEE555}"/>
              </a:ext>
            </a:extLst>
          </p:cNvPr>
          <p:cNvSpPr>
            <a:spLocks noChangeArrowheads="1"/>
          </p:cNvSpPr>
          <p:nvPr/>
        </p:nvSpPr>
        <p:spPr bwMode="auto">
          <a:xfrm>
            <a:off x="6889750" y="2209801"/>
            <a:ext cx="2940050" cy="35877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52" name="Rectangle 12">
            <a:extLst>
              <a:ext uri="{FF2B5EF4-FFF2-40B4-BE49-F238E27FC236}">
                <a16:creationId xmlns:a16="http://schemas.microsoft.com/office/drawing/2014/main" id="{72D53307-3696-4A6C-A6B5-0360B067943B}"/>
              </a:ext>
            </a:extLst>
          </p:cNvPr>
          <p:cNvSpPr>
            <a:spLocks noChangeArrowheads="1"/>
          </p:cNvSpPr>
          <p:nvPr/>
        </p:nvSpPr>
        <p:spPr bwMode="auto">
          <a:xfrm>
            <a:off x="7559675" y="2209800"/>
            <a:ext cx="1728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b="1">
                <a:solidFill>
                  <a:srgbClr val="010000"/>
                </a:solidFill>
              </a:rPr>
              <a:t>EmpDegrees</a:t>
            </a:r>
            <a:endParaRPr lang="en-US" altLang="en-US"/>
          </a:p>
        </p:txBody>
      </p:sp>
      <p:sp>
        <p:nvSpPr>
          <p:cNvPr id="14353" name="Line 15">
            <a:extLst>
              <a:ext uri="{FF2B5EF4-FFF2-40B4-BE49-F238E27FC236}">
                <a16:creationId xmlns:a16="http://schemas.microsoft.com/office/drawing/2014/main" id="{90A01B69-B91F-47A2-80BF-8C8ECE251048}"/>
              </a:ext>
            </a:extLst>
          </p:cNvPr>
          <p:cNvSpPr>
            <a:spLocks noChangeShapeType="1"/>
          </p:cNvSpPr>
          <p:nvPr/>
        </p:nvSpPr>
        <p:spPr bwMode="auto">
          <a:xfrm>
            <a:off x="2362201"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6">
            <a:extLst>
              <a:ext uri="{FF2B5EF4-FFF2-40B4-BE49-F238E27FC236}">
                <a16:creationId xmlns:a16="http://schemas.microsoft.com/office/drawing/2014/main" id="{58DF96C5-827E-410B-A501-3D71C6CB281C}"/>
              </a:ext>
            </a:extLst>
          </p:cNvPr>
          <p:cNvSpPr>
            <a:spLocks noChangeShapeType="1"/>
          </p:cNvSpPr>
          <p:nvPr/>
        </p:nvSpPr>
        <p:spPr bwMode="auto">
          <a:xfrm>
            <a:off x="2362200" y="219710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8">
            <a:extLst>
              <a:ext uri="{FF2B5EF4-FFF2-40B4-BE49-F238E27FC236}">
                <a16:creationId xmlns:a16="http://schemas.microsoft.com/office/drawing/2014/main" id="{F38D8ECC-C83F-4B63-9155-787D4ACB8BC0}"/>
              </a:ext>
            </a:extLst>
          </p:cNvPr>
          <p:cNvSpPr>
            <a:spLocks noChangeShapeType="1"/>
          </p:cNvSpPr>
          <p:nvPr/>
        </p:nvSpPr>
        <p:spPr bwMode="auto">
          <a:xfrm>
            <a:off x="2362201"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19">
            <a:extLst>
              <a:ext uri="{FF2B5EF4-FFF2-40B4-BE49-F238E27FC236}">
                <a16:creationId xmlns:a16="http://schemas.microsoft.com/office/drawing/2014/main" id="{371A996C-EFCF-49A4-B3AF-5FB45CA4E7B2}"/>
              </a:ext>
            </a:extLst>
          </p:cNvPr>
          <p:cNvSpPr>
            <a:spLocks noChangeShapeType="1"/>
          </p:cNvSpPr>
          <p:nvPr/>
        </p:nvSpPr>
        <p:spPr bwMode="auto">
          <a:xfrm>
            <a:off x="2362200" y="219710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1">
            <a:extLst>
              <a:ext uri="{FF2B5EF4-FFF2-40B4-BE49-F238E27FC236}">
                <a16:creationId xmlns:a16="http://schemas.microsoft.com/office/drawing/2014/main" id="{BC1E3A74-E040-4307-8612-2FF2F16E9003}"/>
              </a:ext>
            </a:extLst>
          </p:cNvPr>
          <p:cNvSpPr>
            <a:spLocks noChangeShapeType="1"/>
          </p:cNvSpPr>
          <p:nvPr/>
        </p:nvSpPr>
        <p:spPr bwMode="auto">
          <a:xfrm>
            <a:off x="2373314" y="2197100"/>
            <a:ext cx="22574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Line 26">
            <a:extLst>
              <a:ext uri="{FF2B5EF4-FFF2-40B4-BE49-F238E27FC236}">
                <a16:creationId xmlns:a16="http://schemas.microsoft.com/office/drawing/2014/main" id="{0571E254-A298-4F15-BB08-E9747DFA264E}"/>
              </a:ext>
            </a:extLst>
          </p:cNvPr>
          <p:cNvSpPr>
            <a:spLocks noChangeShapeType="1"/>
          </p:cNvSpPr>
          <p:nvPr/>
        </p:nvSpPr>
        <p:spPr bwMode="auto">
          <a:xfrm>
            <a:off x="4641850" y="2197100"/>
            <a:ext cx="22352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Line 28">
            <a:extLst>
              <a:ext uri="{FF2B5EF4-FFF2-40B4-BE49-F238E27FC236}">
                <a16:creationId xmlns:a16="http://schemas.microsoft.com/office/drawing/2014/main" id="{2C944976-B717-450C-A7B1-BF442C87FB1F}"/>
              </a:ext>
            </a:extLst>
          </p:cNvPr>
          <p:cNvSpPr>
            <a:spLocks noChangeShapeType="1"/>
          </p:cNvSpPr>
          <p:nvPr/>
        </p:nvSpPr>
        <p:spPr bwMode="auto">
          <a:xfrm>
            <a:off x="6877050" y="2197100"/>
            <a:ext cx="12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0" name="Line 29">
            <a:extLst>
              <a:ext uri="{FF2B5EF4-FFF2-40B4-BE49-F238E27FC236}">
                <a16:creationId xmlns:a16="http://schemas.microsoft.com/office/drawing/2014/main" id="{2102F450-8312-4656-9C32-3CE252F7086F}"/>
              </a:ext>
            </a:extLst>
          </p:cNvPr>
          <p:cNvSpPr>
            <a:spLocks noChangeShapeType="1"/>
          </p:cNvSpPr>
          <p:nvPr/>
        </p:nvSpPr>
        <p:spPr bwMode="auto">
          <a:xfrm>
            <a:off x="6877050" y="219710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31">
            <a:extLst>
              <a:ext uri="{FF2B5EF4-FFF2-40B4-BE49-F238E27FC236}">
                <a16:creationId xmlns:a16="http://schemas.microsoft.com/office/drawing/2014/main" id="{DBC73EDD-262E-4E9C-93D0-225A1C095841}"/>
              </a:ext>
            </a:extLst>
          </p:cNvPr>
          <p:cNvSpPr>
            <a:spLocks noChangeShapeType="1"/>
          </p:cNvSpPr>
          <p:nvPr/>
        </p:nvSpPr>
        <p:spPr bwMode="auto">
          <a:xfrm>
            <a:off x="6889750" y="2197100"/>
            <a:ext cx="2940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2" name="Line 33">
            <a:extLst>
              <a:ext uri="{FF2B5EF4-FFF2-40B4-BE49-F238E27FC236}">
                <a16:creationId xmlns:a16="http://schemas.microsoft.com/office/drawing/2014/main" id="{856B23FA-7F9A-47A7-B275-B8E128D670C5}"/>
              </a:ext>
            </a:extLst>
          </p:cNvPr>
          <p:cNvSpPr>
            <a:spLocks noChangeShapeType="1"/>
          </p:cNvSpPr>
          <p:nvPr/>
        </p:nvSpPr>
        <p:spPr bwMode="auto">
          <a:xfrm>
            <a:off x="9829801"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34">
            <a:extLst>
              <a:ext uri="{FF2B5EF4-FFF2-40B4-BE49-F238E27FC236}">
                <a16:creationId xmlns:a16="http://schemas.microsoft.com/office/drawing/2014/main" id="{1F13C7D0-B19E-4ED0-B310-7502253E5B3B}"/>
              </a:ext>
            </a:extLst>
          </p:cNvPr>
          <p:cNvSpPr>
            <a:spLocks noChangeShapeType="1"/>
          </p:cNvSpPr>
          <p:nvPr/>
        </p:nvSpPr>
        <p:spPr bwMode="auto">
          <a:xfrm>
            <a:off x="9829800" y="2197100"/>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4" name="Line 36">
            <a:extLst>
              <a:ext uri="{FF2B5EF4-FFF2-40B4-BE49-F238E27FC236}">
                <a16:creationId xmlns:a16="http://schemas.microsoft.com/office/drawing/2014/main" id="{DED0DE57-F6FC-47E5-A35C-9A5DFDD560FB}"/>
              </a:ext>
            </a:extLst>
          </p:cNvPr>
          <p:cNvSpPr>
            <a:spLocks noChangeShapeType="1"/>
          </p:cNvSpPr>
          <p:nvPr/>
        </p:nvSpPr>
        <p:spPr bwMode="auto">
          <a:xfrm>
            <a:off x="9829801" y="2197100"/>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5" name="Line 37">
            <a:extLst>
              <a:ext uri="{FF2B5EF4-FFF2-40B4-BE49-F238E27FC236}">
                <a16:creationId xmlns:a16="http://schemas.microsoft.com/office/drawing/2014/main" id="{8649FE78-3F23-4D2B-95D0-1CF1606F6956}"/>
              </a:ext>
            </a:extLst>
          </p:cNvPr>
          <p:cNvSpPr>
            <a:spLocks noChangeShapeType="1"/>
          </p:cNvSpPr>
          <p:nvPr/>
        </p:nvSpPr>
        <p:spPr bwMode="auto">
          <a:xfrm>
            <a:off x="9829800" y="2197100"/>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6" name="Line 39">
            <a:extLst>
              <a:ext uri="{FF2B5EF4-FFF2-40B4-BE49-F238E27FC236}">
                <a16:creationId xmlns:a16="http://schemas.microsoft.com/office/drawing/2014/main" id="{2C6E049F-A1A5-4AC1-8B34-590B26B15D4B}"/>
              </a:ext>
            </a:extLst>
          </p:cNvPr>
          <p:cNvSpPr>
            <a:spLocks noChangeShapeType="1"/>
          </p:cNvSpPr>
          <p:nvPr/>
        </p:nvSpPr>
        <p:spPr bwMode="auto">
          <a:xfrm>
            <a:off x="2362200" y="2209801"/>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7" name="Rectangle 42">
            <a:extLst>
              <a:ext uri="{FF2B5EF4-FFF2-40B4-BE49-F238E27FC236}">
                <a16:creationId xmlns:a16="http://schemas.microsoft.com/office/drawing/2014/main" id="{4340DD4E-F0C9-48AC-B72F-6F664A722016}"/>
              </a:ext>
            </a:extLst>
          </p:cNvPr>
          <p:cNvSpPr>
            <a:spLocks noChangeArrowheads="1"/>
          </p:cNvSpPr>
          <p:nvPr/>
        </p:nvSpPr>
        <p:spPr bwMode="auto">
          <a:xfrm>
            <a:off x="6877050" y="2209801"/>
            <a:ext cx="12700" cy="365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68" name="Line 43">
            <a:extLst>
              <a:ext uri="{FF2B5EF4-FFF2-40B4-BE49-F238E27FC236}">
                <a16:creationId xmlns:a16="http://schemas.microsoft.com/office/drawing/2014/main" id="{6CBB9B9B-F1CD-4A8A-A24D-FDCE8AE5E0E0}"/>
              </a:ext>
            </a:extLst>
          </p:cNvPr>
          <p:cNvSpPr>
            <a:spLocks noChangeShapeType="1"/>
          </p:cNvSpPr>
          <p:nvPr/>
        </p:nvSpPr>
        <p:spPr bwMode="auto">
          <a:xfrm>
            <a:off x="6877050" y="2209801"/>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45">
            <a:extLst>
              <a:ext uri="{FF2B5EF4-FFF2-40B4-BE49-F238E27FC236}">
                <a16:creationId xmlns:a16="http://schemas.microsoft.com/office/drawing/2014/main" id="{9BAAAF33-B9A2-4F6F-803F-DE9820AF9595}"/>
              </a:ext>
            </a:extLst>
          </p:cNvPr>
          <p:cNvSpPr>
            <a:spLocks noChangeShapeType="1"/>
          </p:cNvSpPr>
          <p:nvPr/>
        </p:nvSpPr>
        <p:spPr bwMode="auto">
          <a:xfrm>
            <a:off x="9829800" y="2209801"/>
            <a:ext cx="0"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Rectangle 46">
            <a:extLst>
              <a:ext uri="{FF2B5EF4-FFF2-40B4-BE49-F238E27FC236}">
                <a16:creationId xmlns:a16="http://schemas.microsoft.com/office/drawing/2014/main" id="{59CB42CD-7BD2-40C8-B080-CEC12C0F2ED8}"/>
              </a:ext>
            </a:extLst>
          </p:cNvPr>
          <p:cNvSpPr>
            <a:spLocks noChangeArrowheads="1"/>
          </p:cNvSpPr>
          <p:nvPr/>
        </p:nvSpPr>
        <p:spPr bwMode="auto">
          <a:xfrm>
            <a:off x="3279775" y="2587625"/>
            <a:ext cx="47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123</a:t>
            </a:r>
            <a:endParaRPr lang="en-US" altLang="en-US"/>
          </a:p>
        </p:txBody>
      </p:sp>
      <p:sp>
        <p:nvSpPr>
          <p:cNvPr id="14371" name="Rectangle 47">
            <a:extLst>
              <a:ext uri="{FF2B5EF4-FFF2-40B4-BE49-F238E27FC236}">
                <a16:creationId xmlns:a16="http://schemas.microsoft.com/office/drawing/2014/main" id="{F3F444B6-D1A7-4620-A015-A80D1EE0FCD5}"/>
              </a:ext>
            </a:extLst>
          </p:cNvPr>
          <p:cNvSpPr>
            <a:spLocks noChangeArrowheads="1"/>
          </p:cNvSpPr>
          <p:nvPr/>
        </p:nvSpPr>
        <p:spPr bwMode="auto">
          <a:xfrm>
            <a:off x="5189538" y="2587626"/>
            <a:ext cx="122950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233-9876</a:t>
            </a:r>
            <a:endParaRPr lang="en-US" altLang="en-US"/>
          </a:p>
        </p:txBody>
      </p:sp>
      <p:sp>
        <p:nvSpPr>
          <p:cNvPr id="14372" name="Line 49">
            <a:extLst>
              <a:ext uri="{FF2B5EF4-FFF2-40B4-BE49-F238E27FC236}">
                <a16:creationId xmlns:a16="http://schemas.microsoft.com/office/drawing/2014/main" id="{FC8596F8-2592-4B27-9169-A8FF987EA98C}"/>
              </a:ext>
            </a:extLst>
          </p:cNvPr>
          <p:cNvSpPr>
            <a:spLocks noChangeShapeType="1"/>
          </p:cNvSpPr>
          <p:nvPr/>
        </p:nvSpPr>
        <p:spPr bwMode="auto">
          <a:xfrm>
            <a:off x="2362201" y="25749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3" name="Line 50">
            <a:extLst>
              <a:ext uri="{FF2B5EF4-FFF2-40B4-BE49-F238E27FC236}">
                <a16:creationId xmlns:a16="http://schemas.microsoft.com/office/drawing/2014/main" id="{CCE9FB24-3C52-4B68-A929-83F07AED2521}"/>
              </a:ext>
            </a:extLst>
          </p:cNvPr>
          <p:cNvSpPr>
            <a:spLocks noChangeShapeType="1"/>
          </p:cNvSpPr>
          <p:nvPr/>
        </p:nvSpPr>
        <p:spPr bwMode="auto">
          <a:xfrm>
            <a:off x="2362200" y="25749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Line 52">
            <a:extLst>
              <a:ext uri="{FF2B5EF4-FFF2-40B4-BE49-F238E27FC236}">
                <a16:creationId xmlns:a16="http://schemas.microsoft.com/office/drawing/2014/main" id="{4F100FD4-8B61-48B2-AAAC-BA1F579885F2}"/>
              </a:ext>
            </a:extLst>
          </p:cNvPr>
          <p:cNvSpPr>
            <a:spLocks noChangeShapeType="1"/>
          </p:cNvSpPr>
          <p:nvPr/>
        </p:nvSpPr>
        <p:spPr bwMode="auto">
          <a:xfrm>
            <a:off x="2373314" y="2574925"/>
            <a:ext cx="22574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5" name="Line 57">
            <a:extLst>
              <a:ext uri="{FF2B5EF4-FFF2-40B4-BE49-F238E27FC236}">
                <a16:creationId xmlns:a16="http://schemas.microsoft.com/office/drawing/2014/main" id="{8F1C133E-51A8-426F-A8A4-5F1E3992CBFD}"/>
              </a:ext>
            </a:extLst>
          </p:cNvPr>
          <p:cNvSpPr>
            <a:spLocks noChangeShapeType="1"/>
          </p:cNvSpPr>
          <p:nvPr/>
        </p:nvSpPr>
        <p:spPr bwMode="auto">
          <a:xfrm>
            <a:off x="4641850" y="2574925"/>
            <a:ext cx="22352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6" name="Line 59">
            <a:extLst>
              <a:ext uri="{FF2B5EF4-FFF2-40B4-BE49-F238E27FC236}">
                <a16:creationId xmlns:a16="http://schemas.microsoft.com/office/drawing/2014/main" id="{C54FD062-6736-4C7A-A446-8945A8FFB3A8}"/>
              </a:ext>
            </a:extLst>
          </p:cNvPr>
          <p:cNvSpPr>
            <a:spLocks noChangeShapeType="1"/>
          </p:cNvSpPr>
          <p:nvPr/>
        </p:nvSpPr>
        <p:spPr bwMode="auto">
          <a:xfrm>
            <a:off x="6877050" y="2574925"/>
            <a:ext cx="12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7" name="Line 60">
            <a:extLst>
              <a:ext uri="{FF2B5EF4-FFF2-40B4-BE49-F238E27FC236}">
                <a16:creationId xmlns:a16="http://schemas.microsoft.com/office/drawing/2014/main" id="{0E256700-12FB-4B31-8577-D5888FE965AA}"/>
              </a:ext>
            </a:extLst>
          </p:cNvPr>
          <p:cNvSpPr>
            <a:spLocks noChangeShapeType="1"/>
          </p:cNvSpPr>
          <p:nvPr/>
        </p:nvSpPr>
        <p:spPr bwMode="auto">
          <a:xfrm>
            <a:off x="6877050" y="25749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8" name="Line 62">
            <a:extLst>
              <a:ext uri="{FF2B5EF4-FFF2-40B4-BE49-F238E27FC236}">
                <a16:creationId xmlns:a16="http://schemas.microsoft.com/office/drawing/2014/main" id="{B17FFBFA-DCC9-4072-B176-83117D82E41F}"/>
              </a:ext>
            </a:extLst>
          </p:cNvPr>
          <p:cNvSpPr>
            <a:spLocks noChangeShapeType="1"/>
          </p:cNvSpPr>
          <p:nvPr/>
        </p:nvSpPr>
        <p:spPr bwMode="auto">
          <a:xfrm>
            <a:off x="6889750" y="2574925"/>
            <a:ext cx="2940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9" name="Line 64">
            <a:extLst>
              <a:ext uri="{FF2B5EF4-FFF2-40B4-BE49-F238E27FC236}">
                <a16:creationId xmlns:a16="http://schemas.microsoft.com/office/drawing/2014/main" id="{A0B4BFC6-1B46-4B98-8E7D-B518AF6D8116}"/>
              </a:ext>
            </a:extLst>
          </p:cNvPr>
          <p:cNvSpPr>
            <a:spLocks noChangeShapeType="1"/>
          </p:cNvSpPr>
          <p:nvPr/>
        </p:nvSpPr>
        <p:spPr bwMode="auto">
          <a:xfrm>
            <a:off x="9829801" y="25749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0" name="Line 65">
            <a:extLst>
              <a:ext uri="{FF2B5EF4-FFF2-40B4-BE49-F238E27FC236}">
                <a16:creationId xmlns:a16="http://schemas.microsoft.com/office/drawing/2014/main" id="{56B24316-0645-495F-B8CD-C4196FD5ED13}"/>
              </a:ext>
            </a:extLst>
          </p:cNvPr>
          <p:cNvSpPr>
            <a:spLocks noChangeShapeType="1"/>
          </p:cNvSpPr>
          <p:nvPr/>
        </p:nvSpPr>
        <p:spPr bwMode="auto">
          <a:xfrm>
            <a:off x="9829800" y="2574925"/>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1" name="Line 67">
            <a:extLst>
              <a:ext uri="{FF2B5EF4-FFF2-40B4-BE49-F238E27FC236}">
                <a16:creationId xmlns:a16="http://schemas.microsoft.com/office/drawing/2014/main" id="{BD903EBD-3DE2-4BC7-BE6A-0AD2D5E7A491}"/>
              </a:ext>
            </a:extLst>
          </p:cNvPr>
          <p:cNvSpPr>
            <a:spLocks noChangeShapeType="1"/>
          </p:cNvSpPr>
          <p:nvPr/>
        </p:nvSpPr>
        <p:spPr bwMode="auto">
          <a:xfrm>
            <a:off x="2362200" y="2587626"/>
            <a:ext cx="1588"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2" name="Rectangle 70">
            <a:extLst>
              <a:ext uri="{FF2B5EF4-FFF2-40B4-BE49-F238E27FC236}">
                <a16:creationId xmlns:a16="http://schemas.microsoft.com/office/drawing/2014/main" id="{125DF223-D189-4C14-B0B2-C89F60B091B4}"/>
              </a:ext>
            </a:extLst>
          </p:cNvPr>
          <p:cNvSpPr>
            <a:spLocks noChangeArrowheads="1"/>
          </p:cNvSpPr>
          <p:nvPr/>
        </p:nvSpPr>
        <p:spPr bwMode="auto">
          <a:xfrm>
            <a:off x="6877050" y="2587626"/>
            <a:ext cx="12700" cy="3667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83" name="Line 71">
            <a:extLst>
              <a:ext uri="{FF2B5EF4-FFF2-40B4-BE49-F238E27FC236}">
                <a16:creationId xmlns:a16="http://schemas.microsoft.com/office/drawing/2014/main" id="{DB2E4D47-E5D5-445C-B315-04476F6B226A}"/>
              </a:ext>
            </a:extLst>
          </p:cNvPr>
          <p:cNvSpPr>
            <a:spLocks noChangeShapeType="1"/>
          </p:cNvSpPr>
          <p:nvPr/>
        </p:nvSpPr>
        <p:spPr bwMode="auto">
          <a:xfrm>
            <a:off x="6877050" y="2587626"/>
            <a:ext cx="1588"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4" name="Line 73">
            <a:extLst>
              <a:ext uri="{FF2B5EF4-FFF2-40B4-BE49-F238E27FC236}">
                <a16:creationId xmlns:a16="http://schemas.microsoft.com/office/drawing/2014/main" id="{13DCDCC6-BFDA-43CC-B718-1010B5E797F0}"/>
              </a:ext>
            </a:extLst>
          </p:cNvPr>
          <p:cNvSpPr>
            <a:spLocks noChangeShapeType="1"/>
          </p:cNvSpPr>
          <p:nvPr/>
        </p:nvSpPr>
        <p:spPr bwMode="auto">
          <a:xfrm>
            <a:off x="9829800" y="2587626"/>
            <a:ext cx="0" cy="3667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5" name="Rectangle 74">
            <a:extLst>
              <a:ext uri="{FF2B5EF4-FFF2-40B4-BE49-F238E27FC236}">
                <a16:creationId xmlns:a16="http://schemas.microsoft.com/office/drawing/2014/main" id="{F74D4C09-7E91-4EE9-A514-59C0828148E0}"/>
              </a:ext>
            </a:extLst>
          </p:cNvPr>
          <p:cNvSpPr>
            <a:spLocks noChangeArrowheads="1"/>
          </p:cNvSpPr>
          <p:nvPr/>
        </p:nvSpPr>
        <p:spPr bwMode="auto">
          <a:xfrm>
            <a:off x="3279775" y="2967038"/>
            <a:ext cx="47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333</a:t>
            </a:r>
            <a:endParaRPr lang="en-US" altLang="en-US"/>
          </a:p>
        </p:txBody>
      </p:sp>
      <p:sp>
        <p:nvSpPr>
          <p:cNvPr id="14386" name="Rectangle 75">
            <a:extLst>
              <a:ext uri="{FF2B5EF4-FFF2-40B4-BE49-F238E27FC236}">
                <a16:creationId xmlns:a16="http://schemas.microsoft.com/office/drawing/2014/main" id="{B465BA49-E2C6-4013-AC32-9710F79920F9}"/>
              </a:ext>
            </a:extLst>
          </p:cNvPr>
          <p:cNvSpPr>
            <a:spLocks noChangeArrowheads="1"/>
          </p:cNvSpPr>
          <p:nvPr/>
        </p:nvSpPr>
        <p:spPr bwMode="auto">
          <a:xfrm>
            <a:off x="5189538" y="2967039"/>
            <a:ext cx="122950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233-1231</a:t>
            </a:r>
            <a:endParaRPr lang="en-US" altLang="en-US"/>
          </a:p>
        </p:txBody>
      </p:sp>
      <p:sp>
        <p:nvSpPr>
          <p:cNvPr id="14387" name="Rectangle 76">
            <a:extLst>
              <a:ext uri="{FF2B5EF4-FFF2-40B4-BE49-F238E27FC236}">
                <a16:creationId xmlns:a16="http://schemas.microsoft.com/office/drawing/2014/main" id="{AC1D1888-D70B-43A7-9079-A40CCD01DFD3}"/>
              </a:ext>
            </a:extLst>
          </p:cNvPr>
          <p:cNvSpPr>
            <a:spLocks noChangeArrowheads="1"/>
          </p:cNvSpPr>
          <p:nvPr/>
        </p:nvSpPr>
        <p:spPr bwMode="auto">
          <a:xfrm>
            <a:off x="7013575" y="2967038"/>
            <a:ext cx="1849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BA, BSc, PhD</a:t>
            </a:r>
            <a:endParaRPr lang="en-US" altLang="en-US"/>
          </a:p>
        </p:txBody>
      </p:sp>
      <p:sp>
        <p:nvSpPr>
          <p:cNvPr id="14388" name="Line 78">
            <a:extLst>
              <a:ext uri="{FF2B5EF4-FFF2-40B4-BE49-F238E27FC236}">
                <a16:creationId xmlns:a16="http://schemas.microsoft.com/office/drawing/2014/main" id="{592AC00D-80E9-471C-ACC1-AAA2881A851B}"/>
              </a:ext>
            </a:extLst>
          </p:cNvPr>
          <p:cNvSpPr>
            <a:spLocks noChangeShapeType="1"/>
          </p:cNvSpPr>
          <p:nvPr/>
        </p:nvSpPr>
        <p:spPr bwMode="auto">
          <a:xfrm>
            <a:off x="2362201" y="2947989"/>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9" name="Line 79">
            <a:extLst>
              <a:ext uri="{FF2B5EF4-FFF2-40B4-BE49-F238E27FC236}">
                <a16:creationId xmlns:a16="http://schemas.microsoft.com/office/drawing/2014/main" id="{51A34448-307D-4F4A-9A00-0598B95690EA}"/>
              </a:ext>
            </a:extLst>
          </p:cNvPr>
          <p:cNvSpPr>
            <a:spLocks noChangeShapeType="1"/>
          </p:cNvSpPr>
          <p:nvPr/>
        </p:nvSpPr>
        <p:spPr bwMode="auto">
          <a:xfrm>
            <a:off x="2362200" y="294798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0" name="Line 81">
            <a:extLst>
              <a:ext uri="{FF2B5EF4-FFF2-40B4-BE49-F238E27FC236}">
                <a16:creationId xmlns:a16="http://schemas.microsoft.com/office/drawing/2014/main" id="{CA716F3F-1D05-4DAE-84F2-0F6A0352AF5E}"/>
              </a:ext>
            </a:extLst>
          </p:cNvPr>
          <p:cNvSpPr>
            <a:spLocks noChangeShapeType="1"/>
          </p:cNvSpPr>
          <p:nvPr/>
        </p:nvSpPr>
        <p:spPr bwMode="auto">
          <a:xfrm>
            <a:off x="2373314" y="2947989"/>
            <a:ext cx="22574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1" name="Line 86">
            <a:extLst>
              <a:ext uri="{FF2B5EF4-FFF2-40B4-BE49-F238E27FC236}">
                <a16:creationId xmlns:a16="http://schemas.microsoft.com/office/drawing/2014/main" id="{2EC77486-EAA6-4522-B54F-41C119EAAE02}"/>
              </a:ext>
            </a:extLst>
          </p:cNvPr>
          <p:cNvSpPr>
            <a:spLocks noChangeShapeType="1"/>
          </p:cNvSpPr>
          <p:nvPr/>
        </p:nvSpPr>
        <p:spPr bwMode="auto">
          <a:xfrm>
            <a:off x="4641850" y="2947989"/>
            <a:ext cx="22352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2" name="Line 88">
            <a:extLst>
              <a:ext uri="{FF2B5EF4-FFF2-40B4-BE49-F238E27FC236}">
                <a16:creationId xmlns:a16="http://schemas.microsoft.com/office/drawing/2014/main" id="{1B1C67BB-F10D-4F53-8A4B-8F248722C961}"/>
              </a:ext>
            </a:extLst>
          </p:cNvPr>
          <p:cNvSpPr>
            <a:spLocks noChangeShapeType="1"/>
          </p:cNvSpPr>
          <p:nvPr/>
        </p:nvSpPr>
        <p:spPr bwMode="auto">
          <a:xfrm>
            <a:off x="6877050" y="2947989"/>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3" name="Line 89">
            <a:extLst>
              <a:ext uri="{FF2B5EF4-FFF2-40B4-BE49-F238E27FC236}">
                <a16:creationId xmlns:a16="http://schemas.microsoft.com/office/drawing/2014/main" id="{B9523561-0B68-4A3D-8961-29B4FA867B40}"/>
              </a:ext>
            </a:extLst>
          </p:cNvPr>
          <p:cNvSpPr>
            <a:spLocks noChangeShapeType="1"/>
          </p:cNvSpPr>
          <p:nvPr/>
        </p:nvSpPr>
        <p:spPr bwMode="auto">
          <a:xfrm>
            <a:off x="6877050" y="294798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4" name="Line 91">
            <a:extLst>
              <a:ext uri="{FF2B5EF4-FFF2-40B4-BE49-F238E27FC236}">
                <a16:creationId xmlns:a16="http://schemas.microsoft.com/office/drawing/2014/main" id="{DC8E95B7-6C2D-43C5-B1D5-EC6C890B3760}"/>
              </a:ext>
            </a:extLst>
          </p:cNvPr>
          <p:cNvSpPr>
            <a:spLocks noChangeShapeType="1"/>
          </p:cNvSpPr>
          <p:nvPr/>
        </p:nvSpPr>
        <p:spPr bwMode="auto">
          <a:xfrm>
            <a:off x="6889750" y="2947989"/>
            <a:ext cx="2940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5" name="Line 93">
            <a:extLst>
              <a:ext uri="{FF2B5EF4-FFF2-40B4-BE49-F238E27FC236}">
                <a16:creationId xmlns:a16="http://schemas.microsoft.com/office/drawing/2014/main" id="{8B1201BF-DC31-4D1D-96F9-B1ADD29FBA77}"/>
              </a:ext>
            </a:extLst>
          </p:cNvPr>
          <p:cNvSpPr>
            <a:spLocks noChangeShapeType="1"/>
          </p:cNvSpPr>
          <p:nvPr/>
        </p:nvSpPr>
        <p:spPr bwMode="auto">
          <a:xfrm>
            <a:off x="9829801" y="2947989"/>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6" name="Line 94">
            <a:extLst>
              <a:ext uri="{FF2B5EF4-FFF2-40B4-BE49-F238E27FC236}">
                <a16:creationId xmlns:a16="http://schemas.microsoft.com/office/drawing/2014/main" id="{693D5D84-2BA5-42EE-856E-55C0BD28EFAE}"/>
              </a:ext>
            </a:extLst>
          </p:cNvPr>
          <p:cNvSpPr>
            <a:spLocks noChangeShapeType="1"/>
          </p:cNvSpPr>
          <p:nvPr/>
        </p:nvSpPr>
        <p:spPr bwMode="auto">
          <a:xfrm>
            <a:off x="9829800" y="2947988"/>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7" name="Line 96">
            <a:extLst>
              <a:ext uri="{FF2B5EF4-FFF2-40B4-BE49-F238E27FC236}">
                <a16:creationId xmlns:a16="http://schemas.microsoft.com/office/drawing/2014/main" id="{747A4C90-F31D-44B4-9EAF-5F2201901726}"/>
              </a:ext>
            </a:extLst>
          </p:cNvPr>
          <p:cNvSpPr>
            <a:spLocks noChangeShapeType="1"/>
          </p:cNvSpPr>
          <p:nvPr/>
        </p:nvSpPr>
        <p:spPr bwMode="auto">
          <a:xfrm>
            <a:off x="2362200" y="2960689"/>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8" name="Rectangle 99">
            <a:extLst>
              <a:ext uri="{FF2B5EF4-FFF2-40B4-BE49-F238E27FC236}">
                <a16:creationId xmlns:a16="http://schemas.microsoft.com/office/drawing/2014/main" id="{CEE60598-E3C9-49F2-AA41-78C442EFC3B6}"/>
              </a:ext>
            </a:extLst>
          </p:cNvPr>
          <p:cNvSpPr>
            <a:spLocks noChangeArrowheads="1"/>
          </p:cNvSpPr>
          <p:nvPr/>
        </p:nvSpPr>
        <p:spPr bwMode="auto">
          <a:xfrm>
            <a:off x="6877050" y="2960689"/>
            <a:ext cx="12700" cy="365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99" name="Line 100">
            <a:extLst>
              <a:ext uri="{FF2B5EF4-FFF2-40B4-BE49-F238E27FC236}">
                <a16:creationId xmlns:a16="http://schemas.microsoft.com/office/drawing/2014/main" id="{6F732E8C-84AA-48CA-8839-A3F919661B6F}"/>
              </a:ext>
            </a:extLst>
          </p:cNvPr>
          <p:cNvSpPr>
            <a:spLocks noChangeShapeType="1"/>
          </p:cNvSpPr>
          <p:nvPr/>
        </p:nvSpPr>
        <p:spPr bwMode="auto">
          <a:xfrm>
            <a:off x="6877050" y="2960689"/>
            <a:ext cx="1588"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0" name="Line 102">
            <a:extLst>
              <a:ext uri="{FF2B5EF4-FFF2-40B4-BE49-F238E27FC236}">
                <a16:creationId xmlns:a16="http://schemas.microsoft.com/office/drawing/2014/main" id="{85B9924D-A901-49C6-9ABE-B215B0B54EA3}"/>
              </a:ext>
            </a:extLst>
          </p:cNvPr>
          <p:cNvSpPr>
            <a:spLocks noChangeShapeType="1"/>
          </p:cNvSpPr>
          <p:nvPr/>
        </p:nvSpPr>
        <p:spPr bwMode="auto">
          <a:xfrm>
            <a:off x="9829800" y="2960689"/>
            <a:ext cx="0" cy="3651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1" name="Rectangle 103">
            <a:extLst>
              <a:ext uri="{FF2B5EF4-FFF2-40B4-BE49-F238E27FC236}">
                <a16:creationId xmlns:a16="http://schemas.microsoft.com/office/drawing/2014/main" id="{CCFA18A5-AC61-4A04-8F25-E37664EE13A6}"/>
              </a:ext>
            </a:extLst>
          </p:cNvPr>
          <p:cNvSpPr>
            <a:spLocks noChangeArrowheads="1"/>
          </p:cNvSpPr>
          <p:nvPr/>
        </p:nvSpPr>
        <p:spPr bwMode="auto">
          <a:xfrm>
            <a:off x="3279775" y="3338513"/>
            <a:ext cx="47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679</a:t>
            </a:r>
            <a:endParaRPr lang="en-US" altLang="en-US"/>
          </a:p>
        </p:txBody>
      </p:sp>
      <p:sp>
        <p:nvSpPr>
          <p:cNvPr id="14402" name="Rectangle 104">
            <a:extLst>
              <a:ext uri="{FF2B5EF4-FFF2-40B4-BE49-F238E27FC236}">
                <a16:creationId xmlns:a16="http://schemas.microsoft.com/office/drawing/2014/main" id="{98CDCDF2-A0AC-4D5A-843A-D49566084CD2}"/>
              </a:ext>
            </a:extLst>
          </p:cNvPr>
          <p:cNvSpPr>
            <a:spLocks noChangeArrowheads="1"/>
          </p:cNvSpPr>
          <p:nvPr/>
        </p:nvSpPr>
        <p:spPr bwMode="auto">
          <a:xfrm>
            <a:off x="5189538" y="3338514"/>
            <a:ext cx="122950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233-1231</a:t>
            </a:r>
            <a:endParaRPr lang="en-US" altLang="en-US"/>
          </a:p>
        </p:txBody>
      </p:sp>
      <p:sp>
        <p:nvSpPr>
          <p:cNvPr id="14403" name="Rectangle 105">
            <a:extLst>
              <a:ext uri="{FF2B5EF4-FFF2-40B4-BE49-F238E27FC236}">
                <a16:creationId xmlns:a16="http://schemas.microsoft.com/office/drawing/2014/main" id="{1D5B6015-A4D6-425B-8D00-0B59570E066F}"/>
              </a:ext>
            </a:extLst>
          </p:cNvPr>
          <p:cNvSpPr>
            <a:spLocks noChangeArrowheads="1"/>
          </p:cNvSpPr>
          <p:nvPr/>
        </p:nvSpPr>
        <p:spPr bwMode="auto">
          <a:xfrm>
            <a:off x="7013576" y="3338513"/>
            <a:ext cx="12874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BSc, MSc</a:t>
            </a:r>
            <a:endParaRPr lang="en-US" altLang="en-US"/>
          </a:p>
        </p:txBody>
      </p:sp>
      <p:sp>
        <p:nvSpPr>
          <p:cNvPr id="14404" name="Line 107">
            <a:extLst>
              <a:ext uri="{FF2B5EF4-FFF2-40B4-BE49-F238E27FC236}">
                <a16:creationId xmlns:a16="http://schemas.microsoft.com/office/drawing/2014/main" id="{3093A487-4B6D-4B12-B383-B31B0D77B5E3}"/>
              </a:ext>
            </a:extLst>
          </p:cNvPr>
          <p:cNvSpPr>
            <a:spLocks noChangeShapeType="1"/>
          </p:cNvSpPr>
          <p:nvPr/>
        </p:nvSpPr>
        <p:spPr bwMode="auto">
          <a:xfrm>
            <a:off x="2362201" y="3325814"/>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5" name="Line 108">
            <a:extLst>
              <a:ext uri="{FF2B5EF4-FFF2-40B4-BE49-F238E27FC236}">
                <a16:creationId xmlns:a16="http://schemas.microsoft.com/office/drawing/2014/main" id="{4B932EC6-BE4F-41FB-A688-63E3DD6F2403}"/>
              </a:ext>
            </a:extLst>
          </p:cNvPr>
          <p:cNvSpPr>
            <a:spLocks noChangeShapeType="1"/>
          </p:cNvSpPr>
          <p:nvPr/>
        </p:nvSpPr>
        <p:spPr bwMode="auto">
          <a:xfrm>
            <a:off x="2362200" y="33258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6" name="Line 110">
            <a:extLst>
              <a:ext uri="{FF2B5EF4-FFF2-40B4-BE49-F238E27FC236}">
                <a16:creationId xmlns:a16="http://schemas.microsoft.com/office/drawing/2014/main" id="{C0808039-03A2-446D-BC33-41ADEE23DF10}"/>
              </a:ext>
            </a:extLst>
          </p:cNvPr>
          <p:cNvSpPr>
            <a:spLocks noChangeShapeType="1"/>
          </p:cNvSpPr>
          <p:nvPr/>
        </p:nvSpPr>
        <p:spPr bwMode="auto">
          <a:xfrm>
            <a:off x="2373314" y="3325814"/>
            <a:ext cx="22574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7" name="Line 115">
            <a:extLst>
              <a:ext uri="{FF2B5EF4-FFF2-40B4-BE49-F238E27FC236}">
                <a16:creationId xmlns:a16="http://schemas.microsoft.com/office/drawing/2014/main" id="{990CED5F-82E8-46D5-A3B1-F74D134E218C}"/>
              </a:ext>
            </a:extLst>
          </p:cNvPr>
          <p:cNvSpPr>
            <a:spLocks noChangeShapeType="1"/>
          </p:cNvSpPr>
          <p:nvPr/>
        </p:nvSpPr>
        <p:spPr bwMode="auto">
          <a:xfrm>
            <a:off x="4641850" y="3325814"/>
            <a:ext cx="22352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8" name="Line 117">
            <a:extLst>
              <a:ext uri="{FF2B5EF4-FFF2-40B4-BE49-F238E27FC236}">
                <a16:creationId xmlns:a16="http://schemas.microsoft.com/office/drawing/2014/main" id="{3F47843F-DA1E-436E-8533-F5C538BDD912}"/>
              </a:ext>
            </a:extLst>
          </p:cNvPr>
          <p:cNvSpPr>
            <a:spLocks noChangeShapeType="1"/>
          </p:cNvSpPr>
          <p:nvPr/>
        </p:nvSpPr>
        <p:spPr bwMode="auto">
          <a:xfrm>
            <a:off x="6877050" y="3325814"/>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9" name="Line 118">
            <a:extLst>
              <a:ext uri="{FF2B5EF4-FFF2-40B4-BE49-F238E27FC236}">
                <a16:creationId xmlns:a16="http://schemas.microsoft.com/office/drawing/2014/main" id="{E3A08663-76B2-4035-BAA6-A01D18F89AC8}"/>
              </a:ext>
            </a:extLst>
          </p:cNvPr>
          <p:cNvSpPr>
            <a:spLocks noChangeShapeType="1"/>
          </p:cNvSpPr>
          <p:nvPr/>
        </p:nvSpPr>
        <p:spPr bwMode="auto">
          <a:xfrm>
            <a:off x="6877050" y="33258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0" name="Line 120">
            <a:extLst>
              <a:ext uri="{FF2B5EF4-FFF2-40B4-BE49-F238E27FC236}">
                <a16:creationId xmlns:a16="http://schemas.microsoft.com/office/drawing/2014/main" id="{DBF6153C-16E4-4206-90E6-E7A41C3145A8}"/>
              </a:ext>
            </a:extLst>
          </p:cNvPr>
          <p:cNvSpPr>
            <a:spLocks noChangeShapeType="1"/>
          </p:cNvSpPr>
          <p:nvPr/>
        </p:nvSpPr>
        <p:spPr bwMode="auto">
          <a:xfrm>
            <a:off x="6889750" y="3325814"/>
            <a:ext cx="2940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1" name="Line 122">
            <a:extLst>
              <a:ext uri="{FF2B5EF4-FFF2-40B4-BE49-F238E27FC236}">
                <a16:creationId xmlns:a16="http://schemas.microsoft.com/office/drawing/2014/main" id="{E9355C91-BBCE-4D2E-AA01-7170DA7F9E38}"/>
              </a:ext>
            </a:extLst>
          </p:cNvPr>
          <p:cNvSpPr>
            <a:spLocks noChangeShapeType="1"/>
          </p:cNvSpPr>
          <p:nvPr/>
        </p:nvSpPr>
        <p:spPr bwMode="auto">
          <a:xfrm>
            <a:off x="9829801" y="3325814"/>
            <a:ext cx="111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2" name="Line 123">
            <a:extLst>
              <a:ext uri="{FF2B5EF4-FFF2-40B4-BE49-F238E27FC236}">
                <a16:creationId xmlns:a16="http://schemas.microsoft.com/office/drawing/2014/main" id="{DECA9FD5-BCC1-475E-AC5C-432EEE854695}"/>
              </a:ext>
            </a:extLst>
          </p:cNvPr>
          <p:cNvSpPr>
            <a:spLocks noChangeShapeType="1"/>
          </p:cNvSpPr>
          <p:nvPr/>
        </p:nvSpPr>
        <p:spPr bwMode="auto">
          <a:xfrm>
            <a:off x="9829800" y="3325813"/>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3" name="Line 125">
            <a:extLst>
              <a:ext uri="{FF2B5EF4-FFF2-40B4-BE49-F238E27FC236}">
                <a16:creationId xmlns:a16="http://schemas.microsoft.com/office/drawing/2014/main" id="{62EFD1DD-5689-4A8F-9F12-0F50D78A4DEF}"/>
              </a:ext>
            </a:extLst>
          </p:cNvPr>
          <p:cNvSpPr>
            <a:spLocks noChangeShapeType="1"/>
          </p:cNvSpPr>
          <p:nvPr/>
        </p:nvSpPr>
        <p:spPr bwMode="auto">
          <a:xfrm>
            <a:off x="2362200" y="3338513"/>
            <a:ext cx="1588"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4" name="Line 127">
            <a:extLst>
              <a:ext uri="{FF2B5EF4-FFF2-40B4-BE49-F238E27FC236}">
                <a16:creationId xmlns:a16="http://schemas.microsoft.com/office/drawing/2014/main" id="{79E91372-152F-4045-BEC4-D7BD18825174}"/>
              </a:ext>
            </a:extLst>
          </p:cNvPr>
          <p:cNvSpPr>
            <a:spLocks noChangeShapeType="1"/>
          </p:cNvSpPr>
          <p:nvPr/>
        </p:nvSpPr>
        <p:spPr bwMode="auto">
          <a:xfrm>
            <a:off x="2362201"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5" name="Line 128">
            <a:extLst>
              <a:ext uri="{FF2B5EF4-FFF2-40B4-BE49-F238E27FC236}">
                <a16:creationId xmlns:a16="http://schemas.microsoft.com/office/drawing/2014/main" id="{84A2816F-10C1-4248-97D1-41D43828B948}"/>
              </a:ext>
            </a:extLst>
          </p:cNvPr>
          <p:cNvSpPr>
            <a:spLocks noChangeShapeType="1"/>
          </p:cNvSpPr>
          <p:nvPr/>
        </p:nvSpPr>
        <p:spPr bwMode="auto">
          <a:xfrm>
            <a:off x="2362200" y="37052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6" name="Line 130">
            <a:extLst>
              <a:ext uri="{FF2B5EF4-FFF2-40B4-BE49-F238E27FC236}">
                <a16:creationId xmlns:a16="http://schemas.microsoft.com/office/drawing/2014/main" id="{51A94CF7-7762-4F7E-8F8E-DA4D404332E7}"/>
              </a:ext>
            </a:extLst>
          </p:cNvPr>
          <p:cNvSpPr>
            <a:spLocks noChangeShapeType="1"/>
          </p:cNvSpPr>
          <p:nvPr/>
        </p:nvSpPr>
        <p:spPr bwMode="auto">
          <a:xfrm>
            <a:off x="2362201"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7" name="Line 131">
            <a:extLst>
              <a:ext uri="{FF2B5EF4-FFF2-40B4-BE49-F238E27FC236}">
                <a16:creationId xmlns:a16="http://schemas.microsoft.com/office/drawing/2014/main" id="{DBA0B065-E568-4B53-A3C4-D2300C94093F}"/>
              </a:ext>
            </a:extLst>
          </p:cNvPr>
          <p:cNvSpPr>
            <a:spLocks noChangeShapeType="1"/>
          </p:cNvSpPr>
          <p:nvPr/>
        </p:nvSpPr>
        <p:spPr bwMode="auto">
          <a:xfrm>
            <a:off x="2362200" y="37052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8" name="Line 133">
            <a:extLst>
              <a:ext uri="{FF2B5EF4-FFF2-40B4-BE49-F238E27FC236}">
                <a16:creationId xmlns:a16="http://schemas.microsoft.com/office/drawing/2014/main" id="{B0852EBA-625F-455A-BAE5-8B3B4A3BD215}"/>
              </a:ext>
            </a:extLst>
          </p:cNvPr>
          <p:cNvSpPr>
            <a:spLocks noChangeShapeType="1"/>
          </p:cNvSpPr>
          <p:nvPr/>
        </p:nvSpPr>
        <p:spPr bwMode="auto">
          <a:xfrm>
            <a:off x="2373314" y="3705225"/>
            <a:ext cx="22574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9" name="Line 140">
            <a:extLst>
              <a:ext uri="{FF2B5EF4-FFF2-40B4-BE49-F238E27FC236}">
                <a16:creationId xmlns:a16="http://schemas.microsoft.com/office/drawing/2014/main" id="{78226EE0-2E17-4811-8972-24B20A7A9CA4}"/>
              </a:ext>
            </a:extLst>
          </p:cNvPr>
          <p:cNvSpPr>
            <a:spLocks noChangeShapeType="1"/>
          </p:cNvSpPr>
          <p:nvPr/>
        </p:nvSpPr>
        <p:spPr bwMode="auto">
          <a:xfrm>
            <a:off x="4641850" y="3705225"/>
            <a:ext cx="22352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0" name="Rectangle 141">
            <a:extLst>
              <a:ext uri="{FF2B5EF4-FFF2-40B4-BE49-F238E27FC236}">
                <a16:creationId xmlns:a16="http://schemas.microsoft.com/office/drawing/2014/main" id="{62B1F5D3-6CD2-4097-9F80-39C407901895}"/>
              </a:ext>
            </a:extLst>
          </p:cNvPr>
          <p:cNvSpPr>
            <a:spLocks noChangeArrowheads="1"/>
          </p:cNvSpPr>
          <p:nvPr/>
        </p:nvSpPr>
        <p:spPr bwMode="auto">
          <a:xfrm>
            <a:off x="6877050" y="3338513"/>
            <a:ext cx="12700" cy="3667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421" name="Line 142">
            <a:extLst>
              <a:ext uri="{FF2B5EF4-FFF2-40B4-BE49-F238E27FC236}">
                <a16:creationId xmlns:a16="http://schemas.microsoft.com/office/drawing/2014/main" id="{774FEFB2-E614-45D0-BF19-93F8D3EDF5A0}"/>
              </a:ext>
            </a:extLst>
          </p:cNvPr>
          <p:cNvSpPr>
            <a:spLocks noChangeShapeType="1"/>
          </p:cNvSpPr>
          <p:nvPr/>
        </p:nvSpPr>
        <p:spPr bwMode="auto">
          <a:xfrm>
            <a:off x="6877050" y="3338513"/>
            <a:ext cx="1588"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2" name="Line 144">
            <a:extLst>
              <a:ext uri="{FF2B5EF4-FFF2-40B4-BE49-F238E27FC236}">
                <a16:creationId xmlns:a16="http://schemas.microsoft.com/office/drawing/2014/main" id="{0F94A577-601D-47FC-8FD0-D76522B12932}"/>
              </a:ext>
            </a:extLst>
          </p:cNvPr>
          <p:cNvSpPr>
            <a:spLocks noChangeShapeType="1"/>
          </p:cNvSpPr>
          <p:nvPr/>
        </p:nvSpPr>
        <p:spPr bwMode="auto">
          <a:xfrm>
            <a:off x="6877050" y="3705225"/>
            <a:ext cx="127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3" name="Line 145">
            <a:extLst>
              <a:ext uri="{FF2B5EF4-FFF2-40B4-BE49-F238E27FC236}">
                <a16:creationId xmlns:a16="http://schemas.microsoft.com/office/drawing/2014/main" id="{E5DD3FFE-A464-4D80-80C7-FCE10996ED1F}"/>
              </a:ext>
            </a:extLst>
          </p:cNvPr>
          <p:cNvSpPr>
            <a:spLocks noChangeShapeType="1"/>
          </p:cNvSpPr>
          <p:nvPr/>
        </p:nvSpPr>
        <p:spPr bwMode="auto">
          <a:xfrm>
            <a:off x="6877050" y="3705225"/>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4" name="Line 147">
            <a:extLst>
              <a:ext uri="{FF2B5EF4-FFF2-40B4-BE49-F238E27FC236}">
                <a16:creationId xmlns:a16="http://schemas.microsoft.com/office/drawing/2014/main" id="{39E737DC-BBAE-4956-BAA7-7B67CD301F37}"/>
              </a:ext>
            </a:extLst>
          </p:cNvPr>
          <p:cNvSpPr>
            <a:spLocks noChangeShapeType="1"/>
          </p:cNvSpPr>
          <p:nvPr/>
        </p:nvSpPr>
        <p:spPr bwMode="auto">
          <a:xfrm>
            <a:off x="6889750" y="3705225"/>
            <a:ext cx="2940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5" name="Line 149">
            <a:extLst>
              <a:ext uri="{FF2B5EF4-FFF2-40B4-BE49-F238E27FC236}">
                <a16:creationId xmlns:a16="http://schemas.microsoft.com/office/drawing/2014/main" id="{1F17CDBD-418F-4509-BA46-735042304358}"/>
              </a:ext>
            </a:extLst>
          </p:cNvPr>
          <p:cNvSpPr>
            <a:spLocks noChangeShapeType="1"/>
          </p:cNvSpPr>
          <p:nvPr/>
        </p:nvSpPr>
        <p:spPr bwMode="auto">
          <a:xfrm>
            <a:off x="9829800" y="3338513"/>
            <a:ext cx="0" cy="3667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6" name="Line 151">
            <a:extLst>
              <a:ext uri="{FF2B5EF4-FFF2-40B4-BE49-F238E27FC236}">
                <a16:creationId xmlns:a16="http://schemas.microsoft.com/office/drawing/2014/main" id="{65959F6E-11F3-4F3C-A8C8-D30E160CDB92}"/>
              </a:ext>
            </a:extLst>
          </p:cNvPr>
          <p:cNvSpPr>
            <a:spLocks noChangeShapeType="1"/>
          </p:cNvSpPr>
          <p:nvPr/>
        </p:nvSpPr>
        <p:spPr bwMode="auto">
          <a:xfrm>
            <a:off x="9829801"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7" name="Line 152">
            <a:extLst>
              <a:ext uri="{FF2B5EF4-FFF2-40B4-BE49-F238E27FC236}">
                <a16:creationId xmlns:a16="http://schemas.microsoft.com/office/drawing/2014/main" id="{EF2885DB-ADB1-4F7F-839C-BE37754B2B86}"/>
              </a:ext>
            </a:extLst>
          </p:cNvPr>
          <p:cNvSpPr>
            <a:spLocks noChangeShapeType="1"/>
          </p:cNvSpPr>
          <p:nvPr/>
        </p:nvSpPr>
        <p:spPr bwMode="auto">
          <a:xfrm>
            <a:off x="9829800" y="3705225"/>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8" name="Line 154">
            <a:extLst>
              <a:ext uri="{FF2B5EF4-FFF2-40B4-BE49-F238E27FC236}">
                <a16:creationId xmlns:a16="http://schemas.microsoft.com/office/drawing/2014/main" id="{E49056B0-ACA4-4C7F-AB4F-FF6B56D9780F}"/>
              </a:ext>
            </a:extLst>
          </p:cNvPr>
          <p:cNvSpPr>
            <a:spLocks noChangeShapeType="1"/>
          </p:cNvSpPr>
          <p:nvPr/>
        </p:nvSpPr>
        <p:spPr bwMode="auto">
          <a:xfrm>
            <a:off x="9829801" y="3705225"/>
            <a:ext cx="111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9" name="Line 155">
            <a:extLst>
              <a:ext uri="{FF2B5EF4-FFF2-40B4-BE49-F238E27FC236}">
                <a16:creationId xmlns:a16="http://schemas.microsoft.com/office/drawing/2014/main" id="{BDCC9255-8FB4-4556-BF0F-3440B70C6667}"/>
              </a:ext>
            </a:extLst>
          </p:cNvPr>
          <p:cNvSpPr>
            <a:spLocks noChangeShapeType="1"/>
          </p:cNvSpPr>
          <p:nvPr/>
        </p:nvSpPr>
        <p:spPr bwMode="auto">
          <a:xfrm>
            <a:off x="9829800" y="3705225"/>
            <a:ext cx="0"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30" name="Text Box 156">
            <a:extLst>
              <a:ext uri="{FF2B5EF4-FFF2-40B4-BE49-F238E27FC236}">
                <a16:creationId xmlns:a16="http://schemas.microsoft.com/office/drawing/2014/main" id="{61071D05-7255-41E3-990B-F0624EF21EC1}"/>
              </a:ext>
            </a:extLst>
          </p:cNvPr>
          <p:cNvSpPr txBox="1">
            <a:spLocks noChangeArrowheads="1"/>
          </p:cNvSpPr>
          <p:nvPr/>
        </p:nvSpPr>
        <p:spPr bwMode="auto">
          <a:xfrm>
            <a:off x="2235200" y="434340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EmpDegrees is a multi-valued field:</a:t>
            </a:r>
          </a:p>
          <a:p>
            <a:pPr lvl="1">
              <a:spcBef>
                <a:spcPct val="50000"/>
              </a:spcBef>
            </a:pPr>
            <a:r>
              <a:rPr lang="en-US" altLang="en-US"/>
              <a:t>employee 679 has two degrees: </a:t>
            </a:r>
            <a:r>
              <a:rPr lang="en-US" altLang="en-US" i="1"/>
              <a:t>BSc</a:t>
            </a:r>
            <a:r>
              <a:rPr lang="en-US" altLang="en-US"/>
              <a:t> and </a:t>
            </a:r>
            <a:r>
              <a:rPr lang="en-US" altLang="en-US" i="1"/>
              <a:t>MSc </a:t>
            </a:r>
          </a:p>
          <a:p>
            <a:pPr lvl="1">
              <a:spcBef>
                <a:spcPct val="50000"/>
              </a:spcBef>
            </a:pPr>
            <a:r>
              <a:rPr lang="en-US" altLang="en-US"/>
              <a:t>employee 333 has three degrees:</a:t>
            </a:r>
            <a:r>
              <a:rPr lang="en-US" altLang="en-US" i="1"/>
              <a:t> BA, BSc, PhD</a:t>
            </a:r>
            <a:endParaRPr lang="en-US" altLang="en-US"/>
          </a:p>
        </p:txBody>
      </p:sp>
      <p:sp>
        <p:nvSpPr>
          <p:cNvPr id="14431" name="Line 158">
            <a:extLst>
              <a:ext uri="{FF2B5EF4-FFF2-40B4-BE49-F238E27FC236}">
                <a16:creationId xmlns:a16="http://schemas.microsoft.com/office/drawing/2014/main" id="{BB684376-25AD-4B3A-9207-E6C954892F74}"/>
              </a:ext>
            </a:extLst>
          </p:cNvPr>
          <p:cNvSpPr>
            <a:spLocks noChangeShapeType="1"/>
          </p:cNvSpPr>
          <p:nvPr/>
        </p:nvSpPr>
        <p:spPr bwMode="auto">
          <a:xfrm>
            <a:off x="4648200" y="2230438"/>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984E4CD-5E0C-4B71-B0BA-AD79BC2C4B07}"/>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First Normal Form</a:t>
            </a:r>
            <a:endParaRPr lang="en-US" altLang="en-US" b="1">
              <a:latin typeface="Arial" panose="020B0604020202020204" pitchFamily="34" charset="0"/>
            </a:endParaRPr>
          </a:p>
        </p:txBody>
      </p:sp>
      <p:sp>
        <p:nvSpPr>
          <p:cNvPr id="109" name="Footer Placeholder 3">
            <a:extLst>
              <a:ext uri="{FF2B5EF4-FFF2-40B4-BE49-F238E27FC236}">
                <a16:creationId xmlns:a16="http://schemas.microsoft.com/office/drawing/2014/main" id="{29B9DA42-BCD9-4F3A-A6D5-7B48CCA4EB88}"/>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110" name="Slide Number Placeholder 4">
            <a:extLst>
              <a:ext uri="{FF2B5EF4-FFF2-40B4-BE49-F238E27FC236}">
                <a16:creationId xmlns:a16="http://schemas.microsoft.com/office/drawing/2014/main" id="{3AB0D73C-3E72-41F9-8E60-ADEFE7A83D80}"/>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75E65A-4240-4420-8D2F-809500695846}" type="slidenum">
              <a:rPr lang="en-US" altLang="en-US" sz="1200">
                <a:solidFill>
                  <a:srgbClr val="898989"/>
                </a:solidFill>
              </a:rPr>
              <a:pPr/>
              <a:t>24</a:t>
            </a:fld>
            <a:endParaRPr lang="en-US" altLang="en-US" sz="1200">
              <a:solidFill>
                <a:srgbClr val="898989"/>
              </a:solidFill>
            </a:endParaRPr>
          </a:p>
        </p:txBody>
      </p:sp>
      <p:sp>
        <p:nvSpPr>
          <p:cNvPr id="15365" name="Text Box 3">
            <a:extLst>
              <a:ext uri="{FF2B5EF4-FFF2-40B4-BE49-F238E27FC236}">
                <a16:creationId xmlns:a16="http://schemas.microsoft.com/office/drawing/2014/main" id="{3652F69A-A319-4815-9905-2351837D46EF}"/>
              </a:ext>
            </a:extLst>
          </p:cNvPr>
          <p:cNvSpPr txBox="1">
            <a:spLocks noChangeArrowheads="1"/>
          </p:cNvSpPr>
          <p:nvPr/>
        </p:nvSpPr>
        <p:spPr bwMode="auto">
          <a:xfrm>
            <a:off x="2209800" y="3155951"/>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200"/>
              </a:spcBef>
              <a:spcAft>
                <a:spcPts val="1200"/>
              </a:spcAft>
            </a:pPr>
            <a:r>
              <a:rPr lang="en-US" altLang="en-US">
                <a:latin typeface="Arial" panose="020B0604020202020204" pitchFamily="34" charset="0"/>
              </a:rPr>
              <a:t>To obtain 1NF relations we must, without loss of information, replace the above with two relations - see next slide</a:t>
            </a:r>
          </a:p>
        </p:txBody>
      </p:sp>
      <p:grpSp>
        <p:nvGrpSpPr>
          <p:cNvPr id="15366" name="Group 210">
            <a:extLst>
              <a:ext uri="{FF2B5EF4-FFF2-40B4-BE49-F238E27FC236}">
                <a16:creationId xmlns:a16="http://schemas.microsoft.com/office/drawing/2014/main" id="{2E5A4D40-DB92-4892-91D2-EB9683D37585}"/>
              </a:ext>
            </a:extLst>
          </p:cNvPr>
          <p:cNvGrpSpPr>
            <a:grpSpLocks/>
          </p:cNvGrpSpPr>
          <p:nvPr/>
        </p:nvGrpSpPr>
        <p:grpSpPr bwMode="auto">
          <a:xfrm>
            <a:off x="2362200" y="1314450"/>
            <a:ext cx="7467600" cy="1525588"/>
            <a:chOff x="235" y="760"/>
            <a:chExt cx="5057" cy="961"/>
          </a:xfrm>
        </p:grpSpPr>
        <p:sp>
          <p:nvSpPr>
            <p:cNvPr id="15367" name="Rectangle 4">
              <a:extLst>
                <a:ext uri="{FF2B5EF4-FFF2-40B4-BE49-F238E27FC236}">
                  <a16:creationId xmlns:a16="http://schemas.microsoft.com/office/drawing/2014/main" id="{979DD256-DB22-4197-BE8C-3D9B3D39473E}"/>
                </a:ext>
              </a:extLst>
            </p:cNvPr>
            <p:cNvSpPr>
              <a:spLocks noChangeArrowheads="1"/>
            </p:cNvSpPr>
            <p:nvPr/>
          </p:nvSpPr>
          <p:spPr bwMode="auto">
            <a:xfrm>
              <a:off x="242" y="768"/>
              <a:ext cx="1527" cy="22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8" name="Rectangle 5">
              <a:extLst>
                <a:ext uri="{FF2B5EF4-FFF2-40B4-BE49-F238E27FC236}">
                  <a16:creationId xmlns:a16="http://schemas.microsoft.com/office/drawing/2014/main" id="{C979EA77-DAD9-4636-A754-4C97A5EB8952}"/>
                </a:ext>
              </a:extLst>
            </p:cNvPr>
            <p:cNvSpPr>
              <a:spLocks noChangeArrowheads="1"/>
            </p:cNvSpPr>
            <p:nvPr/>
          </p:nvSpPr>
          <p:spPr bwMode="auto">
            <a:xfrm>
              <a:off x="592" y="768"/>
              <a:ext cx="9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b="1">
                  <a:solidFill>
                    <a:srgbClr val="000000"/>
                  </a:solidFill>
                </a:rPr>
                <a:t>EmpNum</a:t>
              </a:r>
              <a:endParaRPr lang="en-US" altLang="en-US"/>
            </a:p>
          </p:txBody>
        </p:sp>
        <p:sp>
          <p:nvSpPr>
            <p:cNvPr id="15369" name="Rectangle 6">
              <a:extLst>
                <a:ext uri="{FF2B5EF4-FFF2-40B4-BE49-F238E27FC236}">
                  <a16:creationId xmlns:a16="http://schemas.microsoft.com/office/drawing/2014/main" id="{DB2C57DA-A598-49B0-848B-12641CD14F41}"/>
                </a:ext>
              </a:extLst>
            </p:cNvPr>
            <p:cNvSpPr>
              <a:spLocks noChangeArrowheads="1"/>
            </p:cNvSpPr>
            <p:nvPr/>
          </p:nvSpPr>
          <p:spPr bwMode="auto">
            <a:xfrm>
              <a:off x="592" y="971"/>
              <a:ext cx="819"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0" name="Rectangle 7">
              <a:extLst>
                <a:ext uri="{FF2B5EF4-FFF2-40B4-BE49-F238E27FC236}">
                  <a16:creationId xmlns:a16="http://schemas.microsoft.com/office/drawing/2014/main" id="{013580C0-6C46-4204-83BC-67B7224271EE}"/>
                </a:ext>
              </a:extLst>
            </p:cNvPr>
            <p:cNvSpPr>
              <a:spLocks noChangeArrowheads="1"/>
            </p:cNvSpPr>
            <p:nvPr/>
          </p:nvSpPr>
          <p:spPr bwMode="auto">
            <a:xfrm>
              <a:off x="1777" y="768"/>
              <a:ext cx="1511" cy="22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1" name="Rectangle 8">
              <a:extLst>
                <a:ext uri="{FF2B5EF4-FFF2-40B4-BE49-F238E27FC236}">
                  <a16:creationId xmlns:a16="http://schemas.microsoft.com/office/drawing/2014/main" id="{9EF8B439-52CF-49D0-9700-02DB1FAE4A9E}"/>
                </a:ext>
              </a:extLst>
            </p:cNvPr>
            <p:cNvSpPr>
              <a:spLocks noChangeArrowheads="1"/>
            </p:cNvSpPr>
            <p:nvPr/>
          </p:nvSpPr>
          <p:spPr bwMode="auto">
            <a:xfrm>
              <a:off x="2064" y="768"/>
              <a:ext cx="102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b="1">
                  <a:solidFill>
                    <a:srgbClr val="010000"/>
                  </a:solidFill>
                </a:rPr>
                <a:t>EmpPhone</a:t>
              </a:r>
              <a:endParaRPr lang="en-US" altLang="en-US"/>
            </a:p>
          </p:txBody>
        </p:sp>
        <p:sp>
          <p:nvSpPr>
            <p:cNvPr id="15372" name="Rectangle 9">
              <a:extLst>
                <a:ext uri="{FF2B5EF4-FFF2-40B4-BE49-F238E27FC236}">
                  <a16:creationId xmlns:a16="http://schemas.microsoft.com/office/drawing/2014/main" id="{FFC60054-F5E6-40E5-8CA2-7316F4FD968D}"/>
                </a:ext>
              </a:extLst>
            </p:cNvPr>
            <p:cNvSpPr>
              <a:spLocks noChangeArrowheads="1"/>
            </p:cNvSpPr>
            <p:nvPr/>
          </p:nvSpPr>
          <p:spPr bwMode="auto">
            <a:xfrm>
              <a:off x="3296" y="768"/>
              <a:ext cx="1988" cy="226"/>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3" name="Rectangle 10">
              <a:extLst>
                <a:ext uri="{FF2B5EF4-FFF2-40B4-BE49-F238E27FC236}">
                  <a16:creationId xmlns:a16="http://schemas.microsoft.com/office/drawing/2014/main" id="{11EAC751-7F60-4E8C-82DF-BD65E27463CE}"/>
                </a:ext>
              </a:extLst>
            </p:cNvPr>
            <p:cNvSpPr>
              <a:spLocks noChangeArrowheads="1"/>
            </p:cNvSpPr>
            <p:nvPr/>
          </p:nvSpPr>
          <p:spPr bwMode="auto">
            <a:xfrm>
              <a:off x="3749" y="768"/>
              <a:ext cx="11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b="1">
                  <a:solidFill>
                    <a:srgbClr val="010000"/>
                  </a:solidFill>
                </a:rPr>
                <a:t>EmpDegrees</a:t>
              </a:r>
              <a:endParaRPr lang="en-US" altLang="en-US"/>
            </a:p>
          </p:txBody>
        </p:sp>
        <p:sp>
          <p:nvSpPr>
            <p:cNvPr id="15374" name="Line 11">
              <a:extLst>
                <a:ext uri="{FF2B5EF4-FFF2-40B4-BE49-F238E27FC236}">
                  <a16:creationId xmlns:a16="http://schemas.microsoft.com/office/drawing/2014/main" id="{6BE826E0-DB90-4BE7-AE55-DB54A14E9728}"/>
                </a:ext>
              </a:extLst>
            </p:cNvPr>
            <p:cNvSpPr>
              <a:spLocks noChangeShapeType="1"/>
            </p:cNvSpPr>
            <p:nvPr/>
          </p:nvSpPr>
          <p:spPr bwMode="auto">
            <a:xfrm>
              <a:off x="235" y="76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Line 12">
              <a:extLst>
                <a:ext uri="{FF2B5EF4-FFF2-40B4-BE49-F238E27FC236}">
                  <a16:creationId xmlns:a16="http://schemas.microsoft.com/office/drawing/2014/main" id="{C1D17DEC-B6F2-415A-8A58-7B8E77B941F4}"/>
                </a:ext>
              </a:extLst>
            </p:cNvPr>
            <p:cNvSpPr>
              <a:spLocks noChangeShapeType="1"/>
            </p:cNvSpPr>
            <p:nvPr/>
          </p:nvSpPr>
          <p:spPr bwMode="auto">
            <a:xfrm>
              <a:off x="235"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3">
              <a:extLst>
                <a:ext uri="{FF2B5EF4-FFF2-40B4-BE49-F238E27FC236}">
                  <a16:creationId xmlns:a16="http://schemas.microsoft.com/office/drawing/2014/main" id="{41DFB3F3-61E5-436E-9988-F406CBC7B474}"/>
                </a:ext>
              </a:extLst>
            </p:cNvPr>
            <p:cNvSpPr>
              <a:spLocks noChangeShapeType="1"/>
            </p:cNvSpPr>
            <p:nvPr/>
          </p:nvSpPr>
          <p:spPr bwMode="auto">
            <a:xfrm>
              <a:off x="235" y="76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14">
              <a:extLst>
                <a:ext uri="{FF2B5EF4-FFF2-40B4-BE49-F238E27FC236}">
                  <a16:creationId xmlns:a16="http://schemas.microsoft.com/office/drawing/2014/main" id="{62A67983-89B4-413C-AAC4-1B8EC7FC6C29}"/>
                </a:ext>
              </a:extLst>
            </p:cNvPr>
            <p:cNvSpPr>
              <a:spLocks noChangeShapeType="1"/>
            </p:cNvSpPr>
            <p:nvPr/>
          </p:nvSpPr>
          <p:spPr bwMode="auto">
            <a:xfrm>
              <a:off x="235"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15">
              <a:extLst>
                <a:ext uri="{FF2B5EF4-FFF2-40B4-BE49-F238E27FC236}">
                  <a16:creationId xmlns:a16="http://schemas.microsoft.com/office/drawing/2014/main" id="{A4747FA8-33FA-4D52-BD0F-4C412096B89D}"/>
                </a:ext>
              </a:extLst>
            </p:cNvPr>
            <p:cNvSpPr>
              <a:spLocks noChangeShapeType="1"/>
            </p:cNvSpPr>
            <p:nvPr/>
          </p:nvSpPr>
          <p:spPr bwMode="auto">
            <a:xfrm>
              <a:off x="242" y="760"/>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16">
              <a:extLst>
                <a:ext uri="{FF2B5EF4-FFF2-40B4-BE49-F238E27FC236}">
                  <a16:creationId xmlns:a16="http://schemas.microsoft.com/office/drawing/2014/main" id="{E4D9D4F2-E163-4DA1-9079-9E051D15E56F}"/>
                </a:ext>
              </a:extLst>
            </p:cNvPr>
            <p:cNvSpPr>
              <a:spLocks noChangeShapeType="1"/>
            </p:cNvSpPr>
            <p:nvPr/>
          </p:nvSpPr>
          <p:spPr bwMode="auto">
            <a:xfrm>
              <a:off x="1769"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17">
              <a:extLst>
                <a:ext uri="{FF2B5EF4-FFF2-40B4-BE49-F238E27FC236}">
                  <a16:creationId xmlns:a16="http://schemas.microsoft.com/office/drawing/2014/main" id="{FDABF4E2-5B03-46CF-901A-83ABEADDE818}"/>
                </a:ext>
              </a:extLst>
            </p:cNvPr>
            <p:cNvSpPr>
              <a:spLocks noChangeShapeType="1"/>
            </p:cNvSpPr>
            <p:nvPr/>
          </p:nvSpPr>
          <p:spPr bwMode="auto">
            <a:xfrm>
              <a:off x="1769"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18">
              <a:extLst>
                <a:ext uri="{FF2B5EF4-FFF2-40B4-BE49-F238E27FC236}">
                  <a16:creationId xmlns:a16="http://schemas.microsoft.com/office/drawing/2014/main" id="{C2DEE2A5-91D6-4599-A6E4-FD6258A90282}"/>
                </a:ext>
              </a:extLst>
            </p:cNvPr>
            <p:cNvSpPr>
              <a:spLocks noChangeShapeType="1"/>
            </p:cNvSpPr>
            <p:nvPr/>
          </p:nvSpPr>
          <p:spPr bwMode="auto">
            <a:xfrm>
              <a:off x="1777" y="760"/>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19">
              <a:extLst>
                <a:ext uri="{FF2B5EF4-FFF2-40B4-BE49-F238E27FC236}">
                  <a16:creationId xmlns:a16="http://schemas.microsoft.com/office/drawing/2014/main" id="{E9924F4B-06C2-4F64-B443-F39504E7D23B}"/>
                </a:ext>
              </a:extLst>
            </p:cNvPr>
            <p:cNvSpPr>
              <a:spLocks noChangeShapeType="1"/>
            </p:cNvSpPr>
            <p:nvPr/>
          </p:nvSpPr>
          <p:spPr bwMode="auto">
            <a:xfrm>
              <a:off x="3288"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20">
              <a:extLst>
                <a:ext uri="{FF2B5EF4-FFF2-40B4-BE49-F238E27FC236}">
                  <a16:creationId xmlns:a16="http://schemas.microsoft.com/office/drawing/2014/main" id="{8A0E0359-A540-4431-98F5-481B595B2E6B}"/>
                </a:ext>
              </a:extLst>
            </p:cNvPr>
            <p:cNvSpPr>
              <a:spLocks noChangeShapeType="1"/>
            </p:cNvSpPr>
            <p:nvPr/>
          </p:nvSpPr>
          <p:spPr bwMode="auto">
            <a:xfrm>
              <a:off x="3288"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21">
              <a:extLst>
                <a:ext uri="{FF2B5EF4-FFF2-40B4-BE49-F238E27FC236}">
                  <a16:creationId xmlns:a16="http://schemas.microsoft.com/office/drawing/2014/main" id="{9984CEB7-0598-4711-9490-8C0A7FFD83C3}"/>
                </a:ext>
              </a:extLst>
            </p:cNvPr>
            <p:cNvSpPr>
              <a:spLocks noChangeShapeType="1"/>
            </p:cNvSpPr>
            <p:nvPr/>
          </p:nvSpPr>
          <p:spPr bwMode="auto">
            <a:xfrm>
              <a:off x="3296" y="760"/>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2">
              <a:extLst>
                <a:ext uri="{FF2B5EF4-FFF2-40B4-BE49-F238E27FC236}">
                  <a16:creationId xmlns:a16="http://schemas.microsoft.com/office/drawing/2014/main" id="{B1052BB3-E959-4D83-A879-5E2568341BBA}"/>
                </a:ext>
              </a:extLst>
            </p:cNvPr>
            <p:cNvSpPr>
              <a:spLocks noChangeShapeType="1"/>
            </p:cNvSpPr>
            <p:nvPr/>
          </p:nvSpPr>
          <p:spPr bwMode="auto">
            <a:xfrm>
              <a:off x="5284"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3">
              <a:extLst>
                <a:ext uri="{FF2B5EF4-FFF2-40B4-BE49-F238E27FC236}">
                  <a16:creationId xmlns:a16="http://schemas.microsoft.com/office/drawing/2014/main" id="{3387A247-3D8C-4947-B5BD-255FE5E72EB3}"/>
                </a:ext>
              </a:extLst>
            </p:cNvPr>
            <p:cNvSpPr>
              <a:spLocks noChangeShapeType="1"/>
            </p:cNvSpPr>
            <p:nvPr/>
          </p:nvSpPr>
          <p:spPr bwMode="auto">
            <a:xfrm>
              <a:off x="5284"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Line 24">
              <a:extLst>
                <a:ext uri="{FF2B5EF4-FFF2-40B4-BE49-F238E27FC236}">
                  <a16:creationId xmlns:a16="http://schemas.microsoft.com/office/drawing/2014/main" id="{CAE28F36-1F6C-4486-9789-F8ED2233709D}"/>
                </a:ext>
              </a:extLst>
            </p:cNvPr>
            <p:cNvSpPr>
              <a:spLocks noChangeShapeType="1"/>
            </p:cNvSpPr>
            <p:nvPr/>
          </p:nvSpPr>
          <p:spPr bwMode="auto">
            <a:xfrm>
              <a:off x="5284" y="76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25">
              <a:extLst>
                <a:ext uri="{FF2B5EF4-FFF2-40B4-BE49-F238E27FC236}">
                  <a16:creationId xmlns:a16="http://schemas.microsoft.com/office/drawing/2014/main" id="{0E5D2809-D42B-4333-AFD3-2ECD4E24149D}"/>
                </a:ext>
              </a:extLst>
            </p:cNvPr>
            <p:cNvSpPr>
              <a:spLocks noChangeShapeType="1"/>
            </p:cNvSpPr>
            <p:nvPr/>
          </p:nvSpPr>
          <p:spPr bwMode="auto">
            <a:xfrm>
              <a:off x="5284" y="76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Line 26">
              <a:extLst>
                <a:ext uri="{FF2B5EF4-FFF2-40B4-BE49-F238E27FC236}">
                  <a16:creationId xmlns:a16="http://schemas.microsoft.com/office/drawing/2014/main" id="{9743C248-AE20-40FD-89B1-211AF0FA4B56}"/>
                </a:ext>
              </a:extLst>
            </p:cNvPr>
            <p:cNvSpPr>
              <a:spLocks noChangeShapeType="1"/>
            </p:cNvSpPr>
            <p:nvPr/>
          </p:nvSpPr>
          <p:spPr bwMode="auto">
            <a:xfrm>
              <a:off x="235"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27">
              <a:extLst>
                <a:ext uri="{FF2B5EF4-FFF2-40B4-BE49-F238E27FC236}">
                  <a16:creationId xmlns:a16="http://schemas.microsoft.com/office/drawing/2014/main" id="{F10D1EF3-9A5C-45B3-B91E-7A7BB992FB59}"/>
                </a:ext>
              </a:extLst>
            </p:cNvPr>
            <p:cNvSpPr>
              <a:spLocks noChangeShapeType="1"/>
            </p:cNvSpPr>
            <p:nvPr/>
          </p:nvSpPr>
          <p:spPr bwMode="auto">
            <a:xfrm>
              <a:off x="1769"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Rectangle 28">
              <a:extLst>
                <a:ext uri="{FF2B5EF4-FFF2-40B4-BE49-F238E27FC236}">
                  <a16:creationId xmlns:a16="http://schemas.microsoft.com/office/drawing/2014/main" id="{01BD3E0E-E438-4E88-9D43-20946FBCC105}"/>
                </a:ext>
              </a:extLst>
            </p:cNvPr>
            <p:cNvSpPr>
              <a:spLocks noChangeArrowheads="1"/>
            </p:cNvSpPr>
            <p:nvPr/>
          </p:nvSpPr>
          <p:spPr bwMode="auto">
            <a:xfrm>
              <a:off x="3288" y="768"/>
              <a:ext cx="8" cy="2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2" name="Line 29">
              <a:extLst>
                <a:ext uri="{FF2B5EF4-FFF2-40B4-BE49-F238E27FC236}">
                  <a16:creationId xmlns:a16="http://schemas.microsoft.com/office/drawing/2014/main" id="{7AB9FFA4-1843-4315-90AF-D5A2C5E0505C}"/>
                </a:ext>
              </a:extLst>
            </p:cNvPr>
            <p:cNvSpPr>
              <a:spLocks noChangeShapeType="1"/>
            </p:cNvSpPr>
            <p:nvPr/>
          </p:nvSpPr>
          <p:spPr bwMode="auto">
            <a:xfrm>
              <a:off x="3288"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30">
              <a:extLst>
                <a:ext uri="{FF2B5EF4-FFF2-40B4-BE49-F238E27FC236}">
                  <a16:creationId xmlns:a16="http://schemas.microsoft.com/office/drawing/2014/main" id="{E75D43AA-49B6-4B59-9379-B4FE1AF4B0CE}"/>
                </a:ext>
              </a:extLst>
            </p:cNvPr>
            <p:cNvSpPr>
              <a:spLocks noChangeShapeType="1"/>
            </p:cNvSpPr>
            <p:nvPr/>
          </p:nvSpPr>
          <p:spPr bwMode="auto">
            <a:xfrm>
              <a:off x="5284" y="768"/>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Rectangle 31">
              <a:extLst>
                <a:ext uri="{FF2B5EF4-FFF2-40B4-BE49-F238E27FC236}">
                  <a16:creationId xmlns:a16="http://schemas.microsoft.com/office/drawing/2014/main" id="{54F6BD71-0DE1-4754-AEB2-D8CCDE1D2898}"/>
                </a:ext>
              </a:extLst>
            </p:cNvPr>
            <p:cNvSpPr>
              <a:spLocks noChangeArrowheads="1"/>
            </p:cNvSpPr>
            <p:nvPr/>
          </p:nvSpPr>
          <p:spPr bwMode="auto">
            <a:xfrm>
              <a:off x="855" y="1006"/>
              <a:ext cx="3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123</a:t>
              </a:r>
              <a:endParaRPr lang="en-US" altLang="en-US"/>
            </a:p>
          </p:txBody>
        </p:sp>
        <p:sp>
          <p:nvSpPr>
            <p:cNvPr id="15395" name="Rectangle 32">
              <a:extLst>
                <a:ext uri="{FF2B5EF4-FFF2-40B4-BE49-F238E27FC236}">
                  <a16:creationId xmlns:a16="http://schemas.microsoft.com/office/drawing/2014/main" id="{8F1DF5C6-69D8-4BF4-92E3-C5E95A370D1C}"/>
                </a:ext>
              </a:extLst>
            </p:cNvPr>
            <p:cNvSpPr>
              <a:spLocks noChangeArrowheads="1"/>
            </p:cNvSpPr>
            <p:nvPr/>
          </p:nvSpPr>
          <p:spPr bwMode="auto">
            <a:xfrm>
              <a:off x="2148" y="1006"/>
              <a:ext cx="8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233-9876</a:t>
              </a:r>
              <a:endParaRPr lang="en-US" altLang="en-US"/>
            </a:p>
          </p:txBody>
        </p:sp>
        <p:sp>
          <p:nvSpPr>
            <p:cNvPr id="15396" name="Line 33">
              <a:extLst>
                <a:ext uri="{FF2B5EF4-FFF2-40B4-BE49-F238E27FC236}">
                  <a16:creationId xmlns:a16="http://schemas.microsoft.com/office/drawing/2014/main" id="{A235578E-3D19-40E7-AD09-B1139C0FA414}"/>
                </a:ext>
              </a:extLst>
            </p:cNvPr>
            <p:cNvSpPr>
              <a:spLocks noChangeShapeType="1"/>
            </p:cNvSpPr>
            <p:nvPr/>
          </p:nvSpPr>
          <p:spPr bwMode="auto">
            <a:xfrm>
              <a:off x="235" y="99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7" name="Line 34">
              <a:extLst>
                <a:ext uri="{FF2B5EF4-FFF2-40B4-BE49-F238E27FC236}">
                  <a16:creationId xmlns:a16="http://schemas.microsoft.com/office/drawing/2014/main" id="{98F75334-A0D3-4CE1-8B0F-875B3462A017}"/>
                </a:ext>
              </a:extLst>
            </p:cNvPr>
            <p:cNvSpPr>
              <a:spLocks noChangeShapeType="1"/>
            </p:cNvSpPr>
            <p:nvPr/>
          </p:nvSpPr>
          <p:spPr bwMode="auto">
            <a:xfrm>
              <a:off x="235"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8" name="Line 35">
              <a:extLst>
                <a:ext uri="{FF2B5EF4-FFF2-40B4-BE49-F238E27FC236}">
                  <a16:creationId xmlns:a16="http://schemas.microsoft.com/office/drawing/2014/main" id="{7E1ABBB1-9FA8-4C4C-A46B-54DF102ECD6C}"/>
                </a:ext>
              </a:extLst>
            </p:cNvPr>
            <p:cNvSpPr>
              <a:spLocks noChangeShapeType="1"/>
            </p:cNvSpPr>
            <p:nvPr/>
          </p:nvSpPr>
          <p:spPr bwMode="auto">
            <a:xfrm>
              <a:off x="242" y="998"/>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Line 36">
              <a:extLst>
                <a:ext uri="{FF2B5EF4-FFF2-40B4-BE49-F238E27FC236}">
                  <a16:creationId xmlns:a16="http://schemas.microsoft.com/office/drawing/2014/main" id="{C015B298-ED8D-415B-9BAE-1741A70CAB17}"/>
                </a:ext>
              </a:extLst>
            </p:cNvPr>
            <p:cNvSpPr>
              <a:spLocks noChangeShapeType="1"/>
            </p:cNvSpPr>
            <p:nvPr/>
          </p:nvSpPr>
          <p:spPr bwMode="auto">
            <a:xfrm>
              <a:off x="1769" y="9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0" name="Line 37">
              <a:extLst>
                <a:ext uri="{FF2B5EF4-FFF2-40B4-BE49-F238E27FC236}">
                  <a16:creationId xmlns:a16="http://schemas.microsoft.com/office/drawing/2014/main" id="{0B10A624-95EC-415F-B1C9-FA4C6AD4B95B}"/>
                </a:ext>
              </a:extLst>
            </p:cNvPr>
            <p:cNvSpPr>
              <a:spLocks noChangeShapeType="1"/>
            </p:cNvSpPr>
            <p:nvPr/>
          </p:nvSpPr>
          <p:spPr bwMode="auto">
            <a:xfrm>
              <a:off x="1769"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1" name="Line 38">
              <a:extLst>
                <a:ext uri="{FF2B5EF4-FFF2-40B4-BE49-F238E27FC236}">
                  <a16:creationId xmlns:a16="http://schemas.microsoft.com/office/drawing/2014/main" id="{411E479A-598C-4343-A4AE-4A48CBA8AEA0}"/>
                </a:ext>
              </a:extLst>
            </p:cNvPr>
            <p:cNvSpPr>
              <a:spLocks noChangeShapeType="1"/>
            </p:cNvSpPr>
            <p:nvPr/>
          </p:nvSpPr>
          <p:spPr bwMode="auto">
            <a:xfrm>
              <a:off x="1777" y="998"/>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2" name="Line 39">
              <a:extLst>
                <a:ext uri="{FF2B5EF4-FFF2-40B4-BE49-F238E27FC236}">
                  <a16:creationId xmlns:a16="http://schemas.microsoft.com/office/drawing/2014/main" id="{ADDFB923-7CC2-4CA1-9D4D-321BCB3D63DF}"/>
                </a:ext>
              </a:extLst>
            </p:cNvPr>
            <p:cNvSpPr>
              <a:spLocks noChangeShapeType="1"/>
            </p:cNvSpPr>
            <p:nvPr/>
          </p:nvSpPr>
          <p:spPr bwMode="auto">
            <a:xfrm>
              <a:off x="3288" y="9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3" name="Line 40">
              <a:extLst>
                <a:ext uri="{FF2B5EF4-FFF2-40B4-BE49-F238E27FC236}">
                  <a16:creationId xmlns:a16="http://schemas.microsoft.com/office/drawing/2014/main" id="{4EC050AD-5B40-4558-B568-3A52F51C5144}"/>
                </a:ext>
              </a:extLst>
            </p:cNvPr>
            <p:cNvSpPr>
              <a:spLocks noChangeShapeType="1"/>
            </p:cNvSpPr>
            <p:nvPr/>
          </p:nvSpPr>
          <p:spPr bwMode="auto">
            <a:xfrm>
              <a:off x="3288"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4" name="Line 41">
              <a:extLst>
                <a:ext uri="{FF2B5EF4-FFF2-40B4-BE49-F238E27FC236}">
                  <a16:creationId xmlns:a16="http://schemas.microsoft.com/office/drawing/2014/main" id="{180417CA-12B4-4C19-90C1-073E9100A5B0}"/>
                </a:ext>
              </a:extLst>
            </p:cNvPr>
            <p:cNvSpPr>
              <a:spLocks noChangeShapeType="1"/>
            </p:cNvSpPr>
            <p:nvPr/>
          </p:nvSpPr>
          <p:spPr bwMode="auto">
            <a:xfrm>
              <a:off x="3296" y="998"/>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5" name="Line 42">
              <a:extLst>
                <a:ext uri="{FF2B5EF4-FFF2-40B4-BE49-F238E27FC236}">
                  <a16:creationId xmlns:a16="http://schemas.microsoft.com/office/drawing/2014/main" id="{0D21A377-7CA3-4869-86CD-5FC1285CE677}"/>
                </a:ext>
              </a:extLst>
            </p:cNvPr>
            <p:cNvSpPr>
              <a:spLocks noChangeShapeType="1"/>
            </p:cNvSpPr>
            <p:nvPr/>
          </p:nvSpPr>
          <p:spPr bwMode="auto">
            <a:xfrm>
              <a:off x="5284" y="9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6" name="Line 43">
              <a:extLst>
                <a:ext uri="{FF2B5EF4-FFF2-40B4-BE49-F238E27FC236}">
                  <a16:creationId xmlns:a16="http://schemas.microsoft.com/office/drawing/2014/main" id="{BCC4834A-E43E-473C-A3C9-6B91B57CA931}"/>
                </a:ext>
              </a:extLst>
            </p:cNvPr>
            <p:cNvSpPr>
              <a:spLocks noChangeShapeType="1"/>
            </p:cNvSpPr>
            <p:nvPr/>
          </p:nvSpPr>
          <p:spPr bwMode="auto">
            <a:xfrm>
              <a:off x="5284" y="998"/>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Line 44">
              <a:extLst>
                <a:ext uri="{FF2B5EF4-FFF2-40B4-BE49-F238E27FC236}">
                  <a16:creationId xmlns:a16="http://schemas.microsoft.com/office/drawing/2014/main" id="{AB1810BE-1723-459E-8F14-F6952D2BF94D}"/>
                </a:ext>
              </a:extLst>
            </p:cNvPr>
            <p:cNvSpPr>
              <a:spLocks noChangeShapeType="1"/>
            </p:cNvSpPr>
            <p:nvPr/>
          </p:nvSpPr>
          <p:spPr bwMode="auto">
            <a:xfrm>
              <a:off x="235"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8" name="Line 45">
              <a:extLst>
                <a:ext uri="{FF2B5EF4-FFF2-40B4-BE49-F238E27FC236}">
                  <a16:creationId xmlns:a16="http://schemas.microsoft.com/office/drawing/2014/main" id="{71057973-D820-443E-B3CC-B35D409ACB07}"/>
                </a:ext>
              </a:extLst>
            </p:cNvPr>
            <p:cNvSpPr>
              <a:spLocks noChangeShapeType="1"/>
            </p:cNvSpPr>
            <p:nvPr/>
          </p:nvSpPr>
          <p:spPr bwMode="auto">
            <a:xfrm>
              <a:off x="1769"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9" name="Rectangle 46">
              <a:extLst>
                <a:ext uri="{FF2B5EF4-FFF2-40B4-BE49-F238E27FC236}">
                  <a16:creationId xmlns:a16="http://schemas.microsoft.com/office/drawing/2014/main" id="{51E67552-212D-460C-B5F8-0A5F0E0AF384}"/>
                </a:ext>
              </a:extLst>
            </p:cNvPr>
            <p:cNvSpPr>
              <a:spLocks noChangeArrowheads="1"/>
            </p:cNvSpPr>
            <p:nvPr/>
          </p:nvSpPr>
          <p:spPr bwMode="auto">
            <a:xfrm>
              <a:off x="3288" y="1006"/>
              <a:ext cx="8"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0" name="Line 47">
              <a:extLst>
                <a:ext uri="{FF2B5EF4-FFF2-40B4-BE49-F238E27FC236}">
                  <a16:creationId xmlns:a16="http://schemas.microsoft.com/office/drawing/2014/main" id="{027514A9-B24E-44F8-8BA1-B2AE1FB16799}"/>
                </a:ext>
              </a:extLst>
            </p:cNvPr>
            <p:cNvSpPr>
              <a:spLocks noChangeShapeType="1"/>
            </p:cNvSpPr>
            <p:nvPr/>
          </p:nvSpPr>
          <p:spPr bwMode="auto">
            <a:xfrm>
              <a:off x="3288"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1" name="Line 48">
              <a:extLst>
                <a:ext uri="{FF2B5EF4-FFF2-40B4-BE49-F238E27FC236}">
                  <a16:creationId xmlns:a16="http://schemas.microsoft.com/office/drawing/2014/main" id="{A3D28275-8AF1-44FF-9397-F7EB3CB7DD74}"/>
                </a:ext>
              </a:extLst>
            </p:cNvPr>
            <p:cNvSpPr>
              <a:spLocks noChangeShapeType="1"/>
            </p:cNvSpPr>
            <p:nvPr/>
          </p:nvSpPr>
          <p:spPr bwMode="auto">
            <a:xfrm>
              <a:off x="5284" y="100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2" name="Rectangle 49">
              <a:extLst>
                <a:ext uri="{FF2B5EF4-FFF2-40B4-BE49-F238E27FC236}">
                  <a16:creationId xmlns:a16="http://schemas.microsoft.com/office/drawing/2014/main" id="{9C11CB6E-2D89-4C82-9DA9-B9AE1A98DE3E}"/>
                </a:ext>
              </a:extLst>
            </p:cNvPr>
            <p:cNvSpPr>
              <a:spLocks noChangeArrowheads="1"/>
            </p:cNvSpPr>
            <p:nvPr/>
          </p:nvSpPr>
          <p:spPr bwMode="auto">
            <a:xfrm>
              <a:off x="855" y="1245"/>
              <a:ext cx="3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333</a:t>
              </a:r>
              <a:endParaRPr lang="en-US" altLang="en-US"/>
            </a:p>
          </p:txBody>
        </p:sp>
        <p:sp>
          <p:nvSpPr>
            <p:cNvPr id="15413" name="Rectangle 50">
              <a:extLst>
                <a:ext uri="{FF2B5EF4-FFF2-40B4-BE49-F238E27FC236}">
                  <a16:creationId xmlns:a16="http://schemas.microsoft.com/office/drawing/2014/main" id="{648FD11D-0F57-4610-B68D-02FDB81631D0}"/>
                </a:ext>
              </a:extLst>
            </p:cNvPr>
            <p:cNvSpPr>
              <a:spLocks noChangeArrowheads="1"/>
            </p:cNvSpPr>
            <p:nvPr/>
          </p:nvSpPr>
          <p:spPr bwMode="auto">
            <a:xfrm>
              <a:off x="2148" y="1245"/>
              <a:ext cx="8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233-1231</a:t>
              </a:r>
              <a:endParaRPr lang="en-US" altLang="en-US"/>
            </a:p>
          </p:txBody>
        </p:sp>
        <p:sp>
          <p:nvSpPr>
            <p:cNvPr id="15414" name="Rectangle 51">
              <a:extLst>
                <a:ext uri="{FF2B5EF4-FFF2-40B4-BE49-F238E27FC236}">
                  <a16:creationId xmlns:a16="http://schemas.microsoft.com/office/drawing/2014/main" id="{4C65CA3D-B8F3-404B-B5DA-01448821FE38}"/>
                </a:ext>
              </a:extLst>
            </p:cNvPr>
            <p:cNvSpPr>
              <a:spLocks noChangeArrowheads="1"/>
            </p:cNvSpPr>
            <p:nvPr/>
          </p:nvSpPr>
          <p:spPr bwMode="auto">
            <a:xfrm>
              <a:off x="3379" y="1245"/>
              <a:ext cx="12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BA, BSc, PhD</a:t>
              </a:r>
              <a:endParaRPr lang="en-US" altLang="en-US"/>
            </a:p>
          </p:txBody>
        </p:sp>
        <p:sp>
          <p:nvSpPr>
            <p:cNvPr id="15415" name="Line 52">
              <a:extLst>
                <a:ext uri="{FF2B5EF4-FFF2-40B4-BE49-F238E27FC236}">
                  <a16:creationId xmlns:a16="http://schemas.microsoft.com/office/drawing/2014/main" id="{C7DC53CD-3D73-4592-9F3B-65C375C99222}"/>
                </a:ext>
              </a:extLst>
            </p:cNvPr>
            <p:cNvSpPr>
              <a:spLocks noChangeShapeType="1"/>
            </p:cNvSpPr>
            <p:nvPr/>
          </p:nvSpPr>
          <p:spPr bwMode="auto">
            <a:xfrm>
              <a:off x="235" y="123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6" name="Line 53">
              <a:extLst>
                <a:ext uri="{FF2B5EF4-FFF2-40B4-BE49-F238E27FC236}">
                  <a16:creationId xmlns:a16="http://schemas.microsoft.com/office/drawing/2014/main" id="{8CBC01C2-079E-401C-B76F-DA614D2F8E78}"/>
                </a:ext>
              </a:extLst>
            </p:cNvPr>
            <p:cNvSpPr>
              <a:spLocks noChangeShapeType="1"/>
            </p:cNvSpPr>
            <p:nvPr/>
          </p:nvSpPr>
          <p:spPr bwMode="auto">
            <a:xfrm>
              <a:off x="235"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7" name="Rectangle 54">
              <a:extLst>
                <a:ext uri="{FF2B5EF4-FFF2-40B4-BE49-F238E27FC236}">
                  <a16:creationId xmlns:a16="http://schemas.microsoft.com/office/drawing/2014/main" id="{36CEE697-8878-4D23-81B1-8CAE8E06EF24}"/>
                </a:ext>
              </a:extLst>
            </p:cNvPr>
            <p:cNvSpPr>
              <a:spLocks noChangeArrowheads="1"/>
            </p:cNvSpPr>
            <p:nvPr/>
          </p:nvSpPr>
          <p:spPr bwMode="auto">
            <a:xfrm>
              <a:off x="242" y="1233"/>
              <a:ext cx="152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8" name="Line 55">
              <a:extLst>
                <a:ext uri="{FF2B5EF4-FFF2-40B4-BE49-F238E27FC236}">
                  <a16:creationId xmlns:a16="http://schemas.microsoft.com/office/drawing/2014/main" id="{F8A6E2F2-1E87-40D1-BD09-25A153B4C896}"/>
                </a:ext>
              </a:extLst>
            </p:cNvPr>
            <p:cNvSpPr>
              <a:spLocks noChangeShapeType="1"/>
            </p:cNvSpPr>
            <p:nvPr/>
          </p:nvSpPr>
          <p:spPr bwMode="auto">
            <a:xfrm>
              <a:off x="242" y="1233"/>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9" name="Line 56">
              <a:extLst>
                <a:ext uri="{FF2B5EF4-FFF2-40B4-BE49-F238E27FC236}">
                  <a16:creationId xmlns:a16="http://schemas.microsoft.com/office/drawing/2014/main" id="{39896C61-6180-48F7-9CA8-88DA54DE5445}"/>
                </a:ext>
              </a:extLst>
            </p:cNvPr>
            <p:cNvSpPr>
              <a:spLocks noChangeShapeType="1"/>
            </p:cNvSpPr>
            <p:nvPr/>
          </p:nvSpPr>
          <p:spPr bwMode="auto">
            <a:xfrm>
              <a:off x="1769" y="1233"/>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0" name="Line 57">
              <a:extLst>
                <a:ext uri="{FF2B5EF4-FFF2-40B4-BE49-F238E27FC236}">
                  <a16:creationId xmlns:a16="http://schemas.microsoft.com/office/drawing/2014/main" id="{52F00523-0ABA-4402-A22B-978B503AA8EE}"/>
                </a:ext>
              </a:extLst>
            </p:cNvPr>
            <p:cNvSpPr>
              <a:spLocks noChangeShapeType="1"/>
            </p:cNvSpPr>
            <p:nvPr/>
          </p:nvSpPr>
          <p:spPr bwMode="auto">
            <a:xfrm>
              <a:off x="1769"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1" name="Rectangle 58">
              <a:extLst>
                <a:ext uri="{FF2B5EF4-FFF2-40B4-BE49-F238E27FC236}">
                  <a16:creationId xmlns:a16="http://schemas.microsoft.com/office/drawing/2014/main" id="{94A9DF82-7945-4BBD-ABF1-420A0352C74B}"/>
                </a:ext>
              </a:extLst>
            </p:cNvPr>
            <p:cNvSpPr>
              <a:spLocks noChangeArrowheads="1"/>
            </p:cNvSpPr>
            <p:nvPr/>
          </p:nvSpPr>
          <p:spPr bwMode="auto">
            <a:xfrm>
              <a:off x="1777" y="1233"/>
              <a:ext cx="151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2" name="Line 59">
              <a:extLst>
                <a:ext uri="{FF2B5EF4-FFF2-40B4-BE49-F238E27FC236}">
                  <a16:creationId xmlns:a16="http://schemas.microsoft.com/office/drawing/2014/main" id="{73A8E365-90F0-416C-96E0-E806A9CC7CCD}"/>
                </a:ext>
              </a:extLst>
            </p:cNvPr>
            <p:cNvSpPr>
              <a:spLocks noChangeShapeType="1"/>
            </p:cNvSpPr>
            <p:nvPr/>
          </p:nvSpPr>
          <p:spPr bwMode="auto">
            <a:xfrm>
              <a:off x="1777" y="1233"/>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3" name="Rectangle 60">
              <a:extLst>
                <a:ext uri="{FF2B5EF4-FFF2-40B4-BE49-F238E27FC236}">
                  <a16:creationId xmlns:a16="http://schemas.microsoft.com/office/drawing/2014/main" id="{88171FE3-95C4-45B5-8701-48F73796FF51}"/>
                </a:ext>
              </a:extLst>
            </p:cNvPr>
            <p:cNvSpPr>
              <a:spLocks noChangeArrowheads="1"/>
            </p:cNvSpPr>
            <p:nvPr/>
          </p:nvSpPr>
          <p:spPr bwMode="auto">
            <a:xfrm>
              <a:off x="3288" y="1233"/>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4" name="Line 61">
              <a:extLst>
                <a:ext uri="{FF2B5EF4-FFF2-40B4-BE49-F238E27FC236}">
                  <a16:creationId xmlns:a16="http://schemas.microsoft.com/office/drawing/2014/main" id="{9DBA1BA7-8811-4691-8B85-E81C977C5FF9}"/>
                </a:ext>
              </a:extLst>
            </p:cNvPr>
            <p:cNvSpPr>
              <a:spLocks noChangeShapeType="1"/>
            </p:cNvSpPr>
            <p:nvPr/>
          </p:nvSpPr>
          <p:spPr bwMode="auto">
            <a:xfrm>
              <a:off x="3288" y="1233"/>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5" name="Line 62">
              <a:extLst>
                <a:ext uri="{FF2B5EF4-FFF2-40B4-BE49-F238E27FC236}">
                  <a16:creationId xmlns:a16="http://schemas.microsoft.com/office/drawing/2014/main" id="{AC519CC0-E2D3-4455-88E0-046F738713BB}"/>
                </a:ext>
              </a:extLst>
            </p:cNvPr>
            <p:cNvSpPr>
              <a:spLocks noChangeShapeType="1"/>
            </p:cNvSpPr>
            <p:nvPr/>
          </p:nvSpPr>
          <p:spPr bwMode="auto">
            <a:xfrm>
              <a:off x="3288"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6" name="Rectangle 63">
              <a:extLst>
                <a:ext uri="{FF2B5EF4-FFF2-40B4-BE49-F238E27FC236}">
                  <a16:creationId xmlns:a16="http://schemas.microsoft.com/office/drawing/2014/main" id="{D6A957CB-0908-43FD-ABA0-9A0FC941F77C}"/>
                </a:ext>
              </a:extLst>
            </p:cNvPr>
            <p:cNvSpPr>
              <a:spLocks noChangeArrowheads="1"/>
            </p:cNvSpPr>
            <p:nvPr/>
          </p:nvSpPr>
          <p:spPr bwMode="auto">
            <a:xfrm>
              <a:off x="3296" y="1233"/>
              <a:ext cx="19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7" name="Line 64">
              <a:extLst>
                <a:ext uri="{FF2B5EF4-FFF2-40B4-BE49-F238E27FC236}">
                  <a16:creationId xmlns:a16="http://schemas.microsoft.com/office/drawing/2014/main" id="{84ABDA0D-E4C9-443B-9734-FBE9A6E8721F}"/>
                </a:ext>
              </a:extLst>
            </p:cNvPr>
            <p:cNvSpPr>
              <a:spLocks noChangeShapeType="1"/>
            </p:cNvSpPr>
            <p:nvPr/>
          </p:nvSpPr>
          <p:spPr bwMode="auto">
            <a:xfrm>
              <a:off x="3296" y="1233"/>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8" name="Line 65">
              <a:extLst>
                <a:ext uri="{FF2B5EF4-FFF2-40B4-BE49-F238E27FC236}">
                  <a16:creationId xmlns:a16="http://schemas.microsoft.com/office/drawing/2014/main" id="{86BF133E-BB06-43E3-8AE8-E1175FFF1F12}"/>
                </a:ext>
              </a:extLst>
            </p:cNvPr>
            <p:cNvSpPr>
              <a:spLocks noChangeShapeType="1"/>
            </p:cNvSpPr>
            <p:nvPr/>
          </p:nvSpPr>
          <p:spPr bwMode="auto">
            <a:xfrm>
              <a:off x="5284" y="1233"/>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9" name="Line 66">
              <a:extLst>
                <a:ext uri="{FF2B5EF4-FFF2-40B4-BE49-F238E27FC236}">
                  <a16:creationId xmlns:a16="http://schemas.microsoft.com/office/drawing/2014/main" id="{16EC4426-E181-4A0E-97ED-CB1EAEDD5322}"/>
                </a:ext>
              </a:extLst>
            </p:cNvPr>
            <p:cNvSpPr>
              <a:spLocks noChangeShapeType="1"/>
            </p:cNvSpPr>
            <p:nvPr/>
          </p:nvSpPr>
          <p:spPr bwMode="auto">
            <a:xfrm>
              <a:off x="5284" y="123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0" name="Line 67">
              <a:extLst>
                <a:ext uri="{FF2B5EF4-FFF2-40B4-BE49-F238E27FC236}">
                  <a16:creationId xmlns:a16="http://schemas.microsoft.com/office/drawing/2014/main" id="{C9F3EAD8-F424-4EAD-ACD2-06769E189A5B}"/>
                </a:ext>
              </a:extLst>
            </p:cNvPr>
            <p:cNvSpPr>
              <a:spLocks noChangeShapeType="1"/>
            </p:cNvSpPr>
            <p:nvPr/>
          </p:nvSpPr>
          <p:spPr bwMode="auto">
            <a:xfrm>
              <a:off x="235"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1" name="Line 68">
              <a:extLst>
                <a:ext uri="{FF2B5EF4-FFF2-40B4-BE49-F238E27FC236}">
                  <a16:creationId xmlns:a16="http://schemas.microsoft.com/office/drawing/2014/main" id="{91142A06-7CFF-4A14-9498-729D86911EF4}"/>
                </a:ext>
              </a:extLst>
            </p:cNvPr>
            <p:cNvSpPr>
              <a:spLocks noChangeShapeType="1"/>
            </p:cNvSpPr>
            <p:nvPr/>
          </p:nvSpPr>
          <p:spPr bwMode="auto">
            <a:xfrm>
              <a:off x="1769"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2" name="Rectangle 69">
              <a:extLst>
                <a:ext uri="{FF2B5EF4-FFF2-40B4-BE49-F238E27FC236}">
                  <a16:creationId xmlns:a16="http://schemas.microsoft.com/office/drawing/2014/main" id="{98A7D1B3-A66A-48D4-B58F-8F13A842D62C}"/>
                </a:ext>
              </a:extLst>
            </p:cNvPr>
            <p:cNvSpPr>
              <a:spLocks noChangeArrowheads="1"/>
            </p:cNvSpPr>
            <p:nvPr/>
          </p:nvSpPr>
          <p:spPr bwMode="auto">
            <a:xfrm>
              <a:off x="3288" y="1241"/>
              <a:ext cx="8" cy="2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3" name="Line 70">
              <a:extLst>
                <a:ext uri="{FF2B5EF4-FFF2-40B4-BE49-F238E27FC236}">
                  <a16:creationId xmlns:a16="http://schemas.microsoft.com/office/drawing/2014/main" id="{7554DEB1-69D1-4867-B884-3784022062AF}"/>
                </a:ext>
              </a:extLst>
            </p:cNvPr>
            <p:cNvSpPr>
              <a:spLocks noChangeShapeType="1"/>
            </p:cNvSpPr>
            <p:nvPr/>
          </p:nvSpPr>
          <p:spPr bwMode="auto">
            <a:xfrm>
              <a:off x="3288"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4" name="Line 71">
              <a:extLst>
                <a:ext uri="{FF2B5EF4-FFF2-40B4-BE49-F238E27FC236}">
                  <a16:creationId xmlns:a16="http://schemas.microsoft.com/office/drawing/2014/main" id="{F9C2E902-231B-4552-BBC9-18086658EAE4}"/>
                </a:ext>
              </a:extLst>
            </p:cNvPr>
            <p:cNvSpPr>
              <a:spLocks noChangeShapeType="1"/>
            </p:cNvSpPr>
            <p:nvPr/>
          </p:nvSpPr>
          <p:spPr bwMode="auto">
            <a:xfrm>
              <a:off x="5284" y="1241"/>
              <a:ext cx="1" cy="2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5" name="Rectangle 72">
              <a:extLst>
                <a:ext uri="{FF2B5EF4-FFF2-40B4-BE49-F238E27FC236}">
                  <a16:creationId xmlns:a16="http://schemas.microsoft.com/office/drawing/2014/main" id="{05A2F128-3C63-4284-990A-4B9C122E39C6}"/>
                </a:ext>
              </a:extLst>
            </p:cNvPr>
            <p:cNvSpPr>
              <a:spLocks noChangeArrowheads="1"/>
            </p:cNvSpPr>
            <p:nvPr/>
          </p:nvSpPr>
          <p:spPr bwMode="auto">
            <a:xfrm>
              <a:off x="855" y="1479"/>
              <a:ext cx="3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679</a:t>
              </a:r>
              <a:endParaRPr lang="en-US" altLang="en-US"/>
            </a:p>
          </p:txBody>
        </p:sp>
        <p:sp>
          <p:nvSpPr>
            <p:cNvPr id="15436" name="Rectangle 73">
              <a:extLst>
                <a:ext uri="{FF2B5EF4-FFF2-40B4-BE49-F238E27FC236}">
                  <a16:creationId xmlns:a16="http://schemas.microsoft.com/office/drawing/2014/main" id="{10327387-F4F1-4AB1-9A97-718A2BF79CDA}"/>
                </a:ext>
              </a:extLst>
            </p:cNvPr>
            <p:cNvSpPr>
              <a:spLocks noChangeArrowheads="1"/>
            </p:cNvSpPr>
            <p:nvPr/>
          </p:nvSpPr>
          <p:spPr bwMode="auto">
            <a:xfrm>
              <a:off x="2148" y="1479"/>
              <a:ext cx="8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233-1231</a:t>
              </a:r>
              <a:endParaRPr lang="en-US" altLang="en-US"/>
            </a:p>
          </p:txBody>
        </p:sp>
        <p:sp>
          <p:nvSpPr>
            <p:cNvPr id="15437" name="Rectangle 74">
              <a:extLst>
                <a:ext uri="{FF2B5EF4-FFF2-40B4-BE49-F238E27FC236}">
                  <a16:creationId xmlns:a16="http://schemas.microsoft.com/office/drawing/2014/main" id="{E0637634-DD76-4C58-8348-44861C74DF52}"/>
                </a:ext>
              </a:extLst>
            </p:cNvPr>
            <p:cNvSpPr>
              <a:spLocks noChangeArrowheads="1"/>
            </p:cNvSpPr>
            <p:nvPr/>
          </p:nvSpPr>
          <p:spPr bwMode="auto">
            <a:xfrm>
              <a:off x="3379" y="1479"/>
              <a:ext cx="8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solidFill>
                    <a:srgbClr val="010000"/>
                  </a:solidFill>
                </a:rPr>
                <a:t>BSc, MSc</a:t>
              </a:r>
              <a:endParaRPr lang="en-US" altLang="en-US"/>
            </a:p>
          </p:txBody>
        </p:sp>
        <p:sp>
          <p:nvSpPr>
            <p:cNvPr id="15438" name="Line 75">
              <a:extLst>
                <a:ext uri="{FF2B5EF4-FFF2-40B4-BE49-F238E27FC236}">
                  <a16:creationId xmlns:a16="http://schemas.microsoft.com/office/drawing/2014/main" id="{94A936D6-039F-4CB3-AE43-6E197A5E5A12}"/>
                </a:ext>
              </a:extLst>
            </p:cNvPr>
            <p:cNvSpPr>
              <a:spLocks noChangeShapeType="1"/>
            </p:cNvSpPr>
            <p:nvPr/>
          </p:nvSpPr>
          <p:spPr bwMode="auto">
            <a:xfrm>
              <a:off x="235" y="147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9" name="Line 76">
              <a:extLst>
                <a:ext uri="{FF2B5EF4-FFF2-40B4-BE49-F238E27FC236}">
                  <a16:creationId xmlns:a16="http://schemas.microsoft.com/office/drawing/2014/main" id="{ACB4C4AF-8FEF-4E38-AE4A-CCAC59434E00}"/>
                </a:ext>
              </a:extLst>
            </p:cNvPr>
            <p:cNvSpPr>
              <a:spLocks noChangeShapeType="1"/>
            </p:cNvSpPr>
            <p:nvPr/>
          </p:nvSpPr>
          <p:spPr bwMode="auto">
            <a:xfrm>
              <a:off x="235"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0" name="Line 77">
              <a:extLst>
                <a:ext uri="{FF2B5EF4-FFF2-40B4-BE49-F238E27FC236}">
                  <a16:creationId xmlns:a16="http://schemas.microsoft.com/office/drawing/2014/main" id="{EEDF3314-7D6B-4F5D-9FD1-BEFFE398699C}"/>
                </a:ext>
              </a:extLst>
            </p:cNvPr>
            <p:cNvSpPr>
              <a:spLocks noChangeShapeType="1"/>
            </p:cNvSpPr>
            <p:nvPr/>
          </p:nvSpPr>
          <p:spPr bwMode="auto">
            <a:xfrm>
              <a:off x="242" y="1471"/>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1" name="Line 78">
              <a:extLst>
                <a:ext uri="{FF2B5EF4-FFF2-40B4-BE49-F238E27FC236}">
                  <a16:creationId xmlns:a16="http://schemas.microsoft.com/office/drawing/2014/main" id="{69FFB387-7CC6-4553-A66E-54362AEB6E07}"/>
                </a:ext>
              </a:extLst>
            </p:cNvPr>
            <p:cNvSpPr>
              <a:spLocks noChangeShapeType="1"/>
            </p:cNvSpPr>
            <p:nvPr/>
          </p:nvSpPr>
          <p:spPr bwMode="auto">
            <a:xfrm>
              <a:off x="1769" y="1471"/>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2" name="Line 79">
              <a:extLst>
                <a:ext uri="{FF2B5EF4-FFF2-40B4-BE49-F238E27FC236}">
                  <a16:creationId xmlns:a16="http://schemas.microsoft.com/office/drawing/2014/main" id="{4EC7C62B-266A-4C5E-B463-E4D506781E54}"/>
                </a:ext>
              </a:extLst>
            </p:cNvPr>
            <p:cNvSpPr>
              <a:spLocks noChangeShapeType="1"/>
            </p:cNvSpPr>
            <p:nvPr/>
          </p:nvSpPr>
          <p:spPr bwMode="auto">
            <a:xfrm>
              <a:off x="1769"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3" name="Line 80">
              <a:extLst>
                <a:ext uri="{FF2B5EF4-FFF2-40B4-BE49-F238E27FC236}">
                  <a16:creationId xmlns:a16="http://schemas.microsoft.com/office/drawing/2014/main" id="{98DBBA89-6C84-4360-BA53-72D2721E00E8}"/>
                </a:ext>
              </a:extLst>
            </p:cNvPr>
            <p:cNvSpPr>
              <a:spLocks noChangeShapeType="1"/>
            </p:cNvSpPr>
            <p:nvPr/>
          </p:nvSpPr>
          <p:spPr bwMode="auto">
            <a:xfrm>
              <a:off x="1777" y="1471"/>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4" name="Line 81">
              <a:extLst>
                <a:ext uri="{FF2B5EF4-FFF2-40B4-BE49-F238E27FC236}">
                  <a16:creationId xmlns:a16="http://schemas.microsoft.com/office/drawing/2014/main" id="{D4443E7A-733C-4C08-9E41-FDFAD57293D6}"/>
                </a:ext>
              </a:extLst>
            </p:cNvPr>
            <p:cNvSpPr>
              <a:spLocks noChangeShapeType="1"/>
            </p:cNvSpPr>
            <p:nvPr/>
          </p:nvSpPr>
          <p:spPr bwMode="auto">
            <a:xfrm>
              <a:off x="3288" y="1471"/>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5" name="Line 82">
              <a:extLst>
                <a:ext uri="{FF2B5EF4-FFF2-40B4-BE49-F238E27FC236}">
                  <a16:creationId xmlns:a16="http://schemas.microsoft.com/office/drawing/2014/main" id="{4CDD36E0-4B03-44B5-A991-C65CC9D4B1F4}"/>
                </a:ext>
              </a:extLst>
            </p:cNvPr>
            <p:cNvSpPr>
              <a:spLocks noChangeShapeType="1"/>
            </p:cNvSpPr>
            <p:nvPr/>
          </p:nvSpPr>
          <p:spPr bwMode="auto">
            <a:xfrm>
              <a:off x="3288"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6" name="Line 83">
              <a:extLst>
                <a:ext uri="{FF2B5EF4-FFF2-40B4-BE49-F238E27FC236}">
                  <a16:creationId xmlns:a16="http://schemas.microsoft.com/office/drawing/2014/main" id="{93FB95C3-DAEA-4826-9BA7-25BD0722543A}"/>
                </a:ext>
              </a:extLst>
            </p:cNvPr>
            <p:cNvSpPr>
              <a:spLocks noChangeShapeType="1"/>
            </p:cNvSpPr>
            <p:nvPr/>
          </p:nvSpPr>
          <p:spPr bwMode="auto">
            <a:xfrm>
              <a:off x="3296" y="1471"/>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7" name="Line 84">
              <a:extLst>
                <a:ext uri="{FF2B5EF4-FFF2-40B4-BE49-F238E27FC236}">
                  <a16:creationId xmlns:a16="http://schemas.microsoft.com/office/drawing/2014/main" id="{4A31F5EE-247C-4CBE-9FE1-075785FAEA3D}"/>
                </a:ext>
              </a:extLst>
            </p:cNvPr>
            <p:cNvSpPr>
              <a:spLocks noChangeShapeType="1"/>
            </p:cNvSpPr>
            <p:nvPr/>
          </p:nvSpPr>
          <p:spPr bwMode="auto">
            <a:xfrm>
              <a:off x="5284" y="1471"/>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8" name="Line 85">
              <a:extLst>
                <a:ext uri="{FF2B5EF4-FFF2-40B4-BE49-F238E27FC236}">
                  <a16:creationId xmlns:a16="http://schemas.microsoft.com/office/drawing/2014/main" id="{6B3B15D5-4E87-4A1E-A571-0B15F9E79DC6}"/>
                </a:ext>
              </a:extLst>
            </p:cNvPr>
            <p:cNvSpPr>
              <a:spLocks noChangeShapeType="1"/>
            </p:cNvSpPr>
            <p:nvPr/>
          </p:nvSpPr>
          <p:spPr bwMode="auto">
            <a:xfrm>
              <a:off x="5284" y="147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9" name="Line 86">
              <a:extLst>
                <a:ext uri="{FF2B5EF4-FFF2-40B4-BE49-F238E27FC236}">
                  <a16:creationId xmlns:a16="http://schemas.microsoft.com/office/drawing/2014/main" id="{87C38208-47EE-43AF-BD3B-8F5F88AFE09C}"/>
                </a:ext>
              </a:extLst>
            </p:cNvPr>
            <p:cNvSpPr>
              <a:spLocks noChangeShapeType="1"/>
            </p:cNvSpPr>
            <p:nvPr/>
          </p:nvSpPr>
          <p:spPr bwMode="auto">
            <a:xfrm>
              <a:off x="235"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0" name="Line 87">
              <a:extLst>
                <a:ext uri="{FF2B5EF4-FFF2-40B4-BE49-F238E27FC236}">
                  <a16:creationId xmlns:a16="http://schemas.microsoft.com/office/drawing/2014/main" id="{733626D5-A973-4D08-B263-11ADA5013580}"/>
                </a:ext>
              </a:extLst>
            </p:cNvPr>
            <p:cNvSpPr>
              <a:spLocks noChangeShapeType="1"/>
            </p:cNvSpPr>
            <p:nvPr/>
          </p:nvSpPr>
          <p:spPr bwMode="auto">
            <a:xfrm>
              <a:off x="235" y="171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1" name="Line 88">
              <a:extLst>
                <a:ext uri="{FF2B5EF4-FFF2-40B4-BE49-F238E27FC236}">
                  <a16:creationId xmlns:a16="http://schemas.microsoft.com/office/drawing/2014/main" id="{83DE9A8F-85AD-430D-BC89-AF03880FED25}"/>
                </a:ext>
              </a:extLst>
            </p:cNvPr>
            <p:cNvSpPr>
              <a:spLocks noChangeShapeType="1"/>
            </p:cNvSpPr>
            <p:nvPr/>
          </p:nvSpPr>
          <p:spPr bwMode="auto">
            <a:xfrm>
              <a:off x="235"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2" name="Line 89">
              <a:extLst>
                <a:ext uri="{FF2B5EF4-FFF2-40B4-BE49-F238E27FC236}">
                  <a16:creationId xmlns:a16="http://schemas.microsoft.com/office/drawing/2014/main" id="{4EA80AF1-D479-446C-BA4D-6454999FEC78}"/>
                </a:ext>
              </a:extLst>
            </p:cNvPr>
            <p:cNvSpPr>
              <a:spLocks noChangeShapeType="1"/>
            </p:cNvSpPr>
            <p:nvPr/>
          </p:nvSpPr>
          <p:spPr bwMode="auto">
            <a:xfrm>
              <a:off x="235" y="1710"/>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3" name="Line 90">
              <a:extLst>
                <a:ext uri="{FF2B5EF4-FFF2-40B4-BE49-F238E27FC236}">
                  <a16:creationId xmlns:a16="http://schemas.microsoft.com/office/drawing/2014/main" id="{0D0CBC08-4776-44EB-B323-2BC507E234BD}"/>
                </a:ext>
              </a:extLst>
            </p:cNvPr>
            <p:cNvSpPr>
              <a:spLocks noChangeShapeType="1"/>
            </p:cNvSpPr>
            <p:nvPr/>
          </p:nvSpPr>
          <p:spPr bwMode="auto">
            <a:xfrm>
              <a:off x="235"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4" name="Line 91">
              <a:extLst>
                <a:ext uri="{FF2B5EF4-FFF2-40B4-BE49-F238E27FC236}">
                  <a16:creationId xmlns:a16="http://schemas.microsoft.com/office/drawing/2014/main" id="{57B5472E-817D-4320-A3AA-3CA61E3818CD}"/>
                </a:ext>
              </a:extLst>
            </p:cNvPr>
            <p:cNvSpPr>
              <a:spLocks noChangeShapeType="1"/>
            </p:cNvSpPr>
            <p:nvPr/>
          </p:nvSpPr>
          <p:spPr bwMode="auto">
            <a:xfrm>
              <a:off x="242" y="1710"/>
              <a:ext cx="1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5" name="Line 92">
              <a:extLst>
                <a:ext uri="{FF2B5EF4-FFF2-40B4-BE49-F238E27FC236}">
                  <a16:creationId xmlns:a16="http://schemas.microsoft.com/office/drawing/2014/main" id="{3442619F-35EA-487F-9E04-6E823BE0B106}"/>
                </a:ext>
              </a:extLst>
            </p:cNvPr>
            <p:cNvSpPr>
              <a:spLocks noChangeShapeType="1"/>
            </p:cNvSpPr>
            <p:nvPr/>
          </p:nvSpPr>
          <p:spPr bwMode="auto">
            <a:xfrm>
              <a:off x="1769"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6" name="Line 93">
              <a:extLst>
                <a:ext uri="{FF2B5EF4-FFF2-40B4-BE49-F238E27FC236}">
                  <a16:creationId xmlns:a16="http://schemas.microsoft.com/office/drawing/2014/main" id="{2BD340FA-79E2-41FA-81DD-8C1A1B85A3BC}"/>
                </a:ext>
              </a:extLst>
            </p:cNvPr>
            <p:cNvSpPr>
              <a:spLocks noChangeShapeType="1"/>
            </p:cNvSpPr>
            <p:nvPr/>
          </p:nvSpPr>
          <p:spPr bwMode="auto">
            <a:xfrm>
              <a:off x="1769"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7" name="Line 94">
              <a:extLst>
                <a:ext uri="{FF2B5EF4-FFF2-40B4-BE49-F238E27FC236}">
                  <a16:creationId xmlns:a16="http://schemas.microsoft.com/office/drawing/2014/main" id="{86433007-8C47-489A-8719-C6235956CD0B}"/>
                </a:ext>
              </a:extLst>
            </p:cNvPr>
            <p:cNvSpPr>
              <a:spLocks noChangeShapeType="1"/>
            </p:cNvSpPr>
            <p:nvPr/>
          </p:nvSpPr>
          <p:spPr bwMode="auto">
            <a:xfrm>
              <a:off x="1769"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8" name="Line 95">
              <a:extLst>
                <a:ext uri="{FF2B5EF4-FFF2-40B4-BE49-F238E27FC236}">
                  <a16:creationId xmlns:a16="http://schemas.microsoft.com/office/drawing/2014/main" id="{BDDCC915-FDD4-499B-B54E-057395BD4198}"/>
                </a:ext>
              </a:extLst>
            </p:cNvPr>
            <p:cNvSpPr>
              <a:spLocks noChangeShapeType="1"/>
            </p:cNvSpPr>
            <p:nvPr/>
          </p:nvSpPr>
          <p:spPr bwMode="auto">
            <a:xfrm>
              <a:off x="1777" y="1710"/>
              <a:ext cx="15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9" name="Rectangle 96">
              <a:extLst>
                <a:ext uri="{FF2B5EF4-FFF2-40B4-BE49-F238E27FC236}">
                  <a16:creationId xmlns:a16="http://schemas.microsoft.com/office/drawing/2014/main" id="{3803D17B-89A5-47B0-BB11-E4F2E3F07AFD}"/>
                </a:ext>
              </a:extLst>
            </p:cNvPr>
            <p:cNvSpPr>
              <a:spLocks noChangeArrowheads="1"/>
            </p:cNvSpPr>
            <p:nvPr/>
          </p:nvSpPr>
          <p:spPr bwMode="auto">
            <a:xfrm>
              <a:off x="3288" y="1479"/>
              <a:ext cx="8"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0" name="Line 97">
              <a:extLst>
                <a:ext uri="{FF2B5EF4-FFF2-40B4-BE49-F238E27FC236}">
                  <a16:creationId xmlns:a16="http://schemas.microsoft.com/office/drawing/2014/main" id="{E7CDF904-FE71-48D4-892F-001B2ECB1D6D}"/>
                </a:ext>
              </a:extLst>
            </p:cNvPr>
            <p:cNvSpPr>
              <a:spLocks noChangeShapeType="1"/>
            </p:cNvSpPr>
            <p:nvPr/>
          </p:nvSpPr>
          <p:spPr bwMode="auto">
            <a:xfrm>
              <a:off x="3288"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1" name="Line 98">
              <a:extLst>
                <a:ext uri="{FF2B5EF4-FFF2-40B4-BE49-F238E27FC236}">
                  <a16:creationId xmlns:a16="http://schemas.microsoft.com/office/drawing/2014/main" id="{3A4C92EB-8170-4C47-B233-30FF8A4373BE}"/>
                </a:ext>
              </a:extLst>
            </p:cNvPr>
            <p:cNvSpPr>
              <a:spLocks noChangeShapeType="1"/>
            </p:cNvSpPr>
            <p:nvPr/>
          </p:nvSpPr>
          <p:spPr bwMode="auto">
            <a:xfrm>
              <a:off x="3288"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2" name="Line 99">
              <a:extLst>
                <a:ext uri="{FF2B5EF4-FFF2-40B4-BE49-F238E27FC236}">
                  <a16:creationId xmlns:a16="http://schemas.microsoft.com/office/drawing/2014/main" id="{EB9826FB-6AE7-4B1C-9D79-5152259DA613}"/>
                </a:ext>
              </a:extLst>
            </p:cNvPr>
            <p:cNvSpPr>
              <a:spLocks noChangeShapeType="1"/>
            </p:cNvSpPr>
            <p:nvPr/>
          </p:nvSpPr>
          <p:spPr bwMode="auto">
            <a:xfrm>
              <a:off x="3288"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 name="Line 100">
              <a:extLst>
                <a:ext uri="{FF2B5EF4-FFF2-40B4-BE49-F238E27FC236}">
                  <a16:creationId xmlns:a16="http://schemas.microsoft.com/office/drawing/2014/main" id="{B3CEB93B-605C-4A6D-84D1-F5233B66341C}"/>
                </a:ext>
              </a:extLst>
            </p:cNvPr>
            <p:cNvSpPr>
              <a:spLocks noChangeShapeType="1"/>
            </p:cNvSpPr>
            <p:nvPr/>
          </p:nvSpPr>
          <p:spPr bwMode="auto">
            <a:xfrm>
              <a:off x="3296" y="1710"/>
              <a:ext cx="19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 name="Line 101">
              <a:extLst>
                <a:ext uri="{FF2B5EF4-FFF2-40B4-BE49-F238E27FC236}">
                  <a16:creationId xmlns:a16="http://schemas.microsoft.com/office/drawing/2014/main" id="{A456D6E7-F7D1-4E6D-8B06-65822DBFF7CF}"/>
                </a:ext>
              </a:extLst>
            </p:cNvPr>
            <p:cNvSpPr>
              <a:spLocks noChangeShapeType="1"/>
            </p:cNvSpPr>
            <p:nvPr/>
          </p:nvSpPr>
          <p:spPr bwMode="auto">
            <a:xfrm>
              <a:off x="5284" y="1479"/>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5" name="Line 102">
              <a:extLst>
                <a:ext uri="{FF2B5EF4-FFF2-40B4-BE49-F238E27FC236}">
                  <a16:creationId xmlns:a16="http://schemas.microsoft.com/office/drawing/2014/main" id="{399ADE96-C7C8-4F5A-9BE2-381BE4FD555E}"/>
                </a:ext>
              </a:extLst>
            </p:cNvPr>
            <p:cNvSpPr>
              <a:spLocks noChangeShapeType="1"/>
            </p:cNvSpPr>
            <p:nvPr/>
          </p:nvSpPr>
          <p:spPr bwMode="auto">
            <a:xfrm>
              <a:off x="5284"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6" name="Line 103">
              <a:extLst>
                <a:ext uri="{FF2B5EF4-FFF2-40B4-BE49-F238E27FC236}">
                  <a16:creationId xmlns:a16="http://schemas.microsoft.com/office/drawing/2014/main" id="{6A3BB059-9106-42D8-9C03-8A6131B949B7}"/>
                </a:ext>
              </a:extLst>
            </p:cNvPr>
            <p:cNvSpPr>
              <a:spLocks noChangeShapeType="1"/>
            </p:cNvSpPr>
            <p:nvPr/>
          </p:nvSpPr>
          <p:spPr bwMode="auto">
            <a:xfrm>
              <a:off x="5284"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7" name="Line 104">
              <a:extLst>
                <a:ext uri="{FF2B5EF4-FFF2-40B4-BE49-F238E27FC236}">
                  <a16:creationId xmlns:a16="http://schemas.microsoft.com/office/drawing/2014/main" id="{A2862B73-2FDC-497A-974C-5E2C59939C76}"/>
                </a:ext>
              </a:extLst>
            </p:cNvPr>
            <p:cNvSpPr>
              <a:spLocks noChangeShapeType="1"/>
            </p:cNvSpPr>
            <p:nvPr/>
          </p:nvSpPr>
          <p:spPr bwMode="auto">
            <a:xfrm>
              <a:off x="5284" y="1710"/>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8" name="Line 105">
              <a:extLst>
                <a:ext uri="{FF2B5EF4-FFF2-40B4-BE49-F238E27FC236}">
                  <a16:creationId xmlns:a16="http://schemas.microsoft.com/office/drawing/2014/main" id="{899AE073-A722-4B6C-968A-D4F09D074892}"/>
                </a:ext>
              </a:extLst>
            </p:cNvPr>
            <p:cNvSpPr>
              <a:spLocks noChangeShapeType="1"/>
            </p:cNvSpPr>
            <p:nvPr/>
          </p:nvSpPr>
          <p:spPr bwMode="auto">
            <a:xfrm>
              <a:off x="5284" y="171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5BBA48E-CF84-4C1B-B978-E02D653C78D4}"/>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First Normal Form</a:t>
            </a:r>
            <a:endParaRPr lang="en-US" altLang="en-US" b="1">
              <a:latin typeface="Arial" panose="020B0604020202020204" pitchFamily="34" charset="0"/>
            </a:endParaRPr>
          </a:p>
        </p:txBody>
      </p:sp>
      <p:sp>
        <p:nvSpPr>
          <p:cNvPr id="27" name="Footer Placeholder 3">
            <a:extLst>
              <a:ext uri="{FF2B5EF4-FFF2-40B4-BE49-F238E27FC236}">
                <a16:creationId xmlns:a16="http://schemas.microsoft.com/office/drawing/2014/main" id="{D2F8E11E-91F8-4D01-9BFE-0D2C728EBE5F}"/>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28" name="Slide Number Placeholder 4">
            <a:extLst>
              <a:ext uri="{FF2B5EF4-FFF2-40B4-BE49-F238E27FC236}">
                <a16:creationId xmlns:a16="http://schemas.microsoft.com/office/drawing/2014/main" id="{6CCCD8D2-F0DD-46B9-9C6D-7DA507302C1B}"/>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54C189-692E-4C13-81D3-AE5CB71999C8}" type="slidenum">
              <a:rPr lang="en-US" altLang="en-US" sz="1200">
                <a:solidFill>
                  <a:srgbClr val="898989"/>
                </a:solidFill>
              </a:rPr>
              <a:pPr/>
              <a:t>25</a:t>
            </a:fld>
            <a:endParaRPr lang="en-US" altLang="en-US" sz="1200">
              <a:solidFill>
                <a:srgbClr val="898989"/>
              </a:solidFill>
            </a:endParaRPr>
          </a:p>
        </p:txBody>
      </p:sp>
      <p:sp>
        <p:nvSpPr>
          <p:cNvPr id="16389" name="Rectangle 247">
            <a:extLst>
              <a:ext uri="{FF2B5EF4-FFF2-40B4-BE49-F238E27FC236}">
                <a16:creationId xmlns:a16="http://schemas.microsoft.com/office/drawing/2014/main" id="{A9FD6A18-F6C7-41B0-BD58-423E05388D10}"/>
              </a:ext>
            </a:extLst>
          </p:cNvPr>
          <p:cNvSpPr>
            <a:spLocks noChangeArrowheads="1"/>
          </p:cNvSpPr>
          <p:nvPr/>
        </p:nvSpPr>
        <p:spPr bwMode="auto">
          <a:xfrm>
            <a:off x="6553200" y="1879601"/>
            <a:ext cx="1524000" cy="4667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000000"/>
                </a:solidFill>
              </a:rPr>
              <a:t>EmpNum</a:t>
            </a:r>
          </a:p>
        </p:txBody>
      </p:sp>
      <p:sp>
        <p:nvSpPr>
          <p:cNvPr id="16390" name="Rectangle 248">
            <a:extLst>
              <a:ext uri="{FF2B5EF4-FFF2-40B4-BE49-F238E27FC236}">
                <a16:creationId xmlns:a16="http://schemas.microsoft.com/office/drawing/2014/main" id="{FABF31EE-70CD-41CE-9FCF-78E5F0386B48}"/>
              </a:ext>
            </a:extLst>
          </p:cNvPr>
          <p:cNvSpPr>
            <a:spLocks noChangeArrowheads="1"/>
          </p:cNvSpPr>
          <p:nvPr/>
        </p:nvSpPr>
        <p:spPr bwMode="auto">
          <a:xfrm>
            <a:off x="8077200" y="1879601"/>
            <a:ext cx="1733550" cy="4667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000000"/>
                </a:solidFill>
              </a:rPr>
              <a:t>EmpDegree</a:t>
            </a:r>
          </a:p>
        </p:txBody>
      </p:sp>
      <p:sp>
        <p:nvSpPr>
          <p:cNvPr id="16391" name="Rectangle 249">
            <a:extLst>
              <a:ext uri="{FF2B5EF4-FFF2-40B4-BE49-F238E27FC236}">
                <a16:creationId xmlns:a16="http://schemas.microsoft.com/office/drawing/2014/main" id="{18D310D2-F137-4126-9330-5C1B9338B683}"/>
              </a:ext>
            </a:extLst>
          </p:cNvPr>
          <p:cNvSpPr>
            <a:spLocks noChangeArrowheads="1"/>
          </p:cNvSpPr>
          <p:nvPr/>
        </p:nvSpPr>
        <p:spPr bwMode="auto">
          <a:xfrm>
            <a:off x="6553200" y="2327276"/>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333</a:t>
            </a:r>
          </a:p>
        </p:txBody>
      </p:sp>
      <p:sp>
        <p:nvSpPr>
          <p:cNvPr id="16392" name="Rectangle 250">
            <a:extLst>
              <a:ext uri="{FF2B5EF4-FFF2-40B4-BE49-F238E27FC236}">
                <a16:creationId xmlns:a16="http://schemas.microsoft.com/office/drawing/2014/main" id="{89451357-209B-4F16-A43E-2073BBFCBA8C}"/>
              </a:ext>
            </a:extLst>
          </p:cNvPr>
          <p:cNvSpPr>
            <a:spLocks noChangeArrowheads="1"/>
          </p:cNvSpPr>
          <p:nvPr/>
        </p:nvSpPr>
        <p:spPr bwMode="auto">
          <a:xfrm>
            <a:off x="8077200" y="2327276"/>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BA</a:t>
            </a:r>
          </a:p>
        </p:txBody>
      </p:sp>
      <p:sp>
        <p:nvSpPr>
          <p:cNvPr id="16393" name="Rectangle 251">
            <a:extLst>
              <a:ext uri="{FF2B5EF4-FFF2-40B4-BE49-F238E27FC236}">
                <a16:creationId xmlns:a16="http://schemas.microsoft.com/office/drawing/2014/main" id="{D990DA10-C1E8-4AD5-B356-6B7183D0BE87}"/>
              </a:ext>
            </a:extLst>
          </p:cNvPr>
          <p:cNvSpPr>
            <a:spLocks noChangeArrowheads="1"/>
          </p:cNvSpPr>
          <p:nvPr/>
        </p:nvSpPr>
        <p:spPr bwMode="auto">
          <a:xfrm>
            <a:off x="6553200" y="2784476"/>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333</a:t>
            </a:r>
          </a:p>
        </p:txBody>
      </p:sp>
      <p:sp>
        <p:nvSpPr>
          <p:cNvPr id="16394" name="Rectangle 252">
            <a:extLst>
              <a:ext uri="{FF2B5EF4-FFF2-40B4-BE49-F238E27FC236}">
                <a16:creationId xmlns:a16="http://schemas.microsoft.com/office/drawing/2014/main" id="{8F255410-66C5-4781-87E0-528D751FECF3}"/>
              </a:ext>
            </a:extLst>
          </p:cNvPr>
          <p:cNvSpPr>
            <a:spLocks noChangeArrowheads="1"/>
          </p:cNvSpPr>
          <p:nvPr/>
        </p:nvSpPr>
        <p:spPr bwMode="auto">
          <a:xfrm>
            <a:off x="8077200" y="2784476"/>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BSc</a:t>
            </a:r>
          </a:p>
        </p:txBody>
      </p:sp>
      <p:sp>
        <p:nvSpPr>
          <p:cNvPr id="16395" name="Rectangle 253">
            <a:extLst>
              <a:ext uri="{FF2B5EF4-FFF2-40B4-BE49-F238E27FC236}">
                <a16:creationId xmlns:a16="http://schemas.microsoft.com/office/drawing/2014/main" id="{156C5C2B-E4AC-4980-AE04-EFA6EEF2DBBF}"/>
              </a:ext>
            </a:extLst>
          </p:cNvPr>
          <p:cNvSpPr>
            <a:spLocks noChangeArrowheads="1"/>
          </p:cNvSpPr>
          <p:nvPr/>
        </p:nvSpPr>
        <p:spPr bwMode="auto">
          <a:xfrm>
            <a:off x="6553200" y="3241676"/>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333</a:t>
            </a:r>
          </a:p>
        </p:txBody>
      </p:sp>
      <p:sp>
        <p:nvSpPr>
          <p:cNvPr id="16396" name="Rectangle 254">
            <a:extLst>
              <a:ext uri="{FF2B5EF4-FFF2-40B4-BE49-F238E27FC236}">
                <a16:creationId xmlns:a16="http://schemas.microsoft.com/office/drawing/2014/main" id="{1A5D2F1A-597B-4B7E-B566-1D0929CBDCEA}"/>
              </a:ext>
            </a:extLst>
          </p:cNvPr>
          <p:cNvSpPr>
            <a:spLocks noChangeArrowheads="1"/>
          </p:cNvSpPr>
          <p:nvPr/>
        </p:nvSpPr>
        <p:spPr bwMode="auto">
          <a:xfrm>
            <a:off x="8077200" y="3241676"/>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PhD</a:t>
            </a:r>
          </a:p>
        </p:txBody>
      </p:sp>
      <p:sp>
        <p:nvSpPr>
          <p:cNvPr id="16397" name="Rectangle 255">
            <a:extLst>
              <a:ext uri="{FF2B5EF4-FFF2-40B4-BE49-F238E27FC236}">
                <a16:creationId xmlns:a16="http://schemas.microsoft.com/office/drawing/2014/main" id="{7E160676-F86A-49C0-887E-D92900A91A58}"/>
              </a:ext>
            </a:extLst>
          </p:cNvPr>
          <p:cNvSpPr>
            <a:spLocks noChangeArrowheads="1"/>
          </p:cNvSpPr>
          <p:nvPr/>
        </p:nvSpPr>
        <p:spPr bwMode="auto">
          <a:xfrm>
            <a:off x="6553200" y="3698876"/>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679</a:t>
            </a:r>
          </a:p>
        </p:txBody>
      </p:sp>
      <p:sp>
        <p:nvSpPr>
          <p:cNvPr id="16398" name="Rectangle 256">
            <a:extLst>
              <a:ext uri="{FF2B5EF4-FFF2-40B4-BE49-F238E27FC236}">
                <a16:creationId xmlns:a16="http://schemas.microsoft.com/office/drawing/2014/main" id="{5560DAE6-8B5A-4682-9892-13C255FF2B84}"/>
              </a:ext>
            </a:extLst>
          </p:cNvPr>
          <p:cNvSpPr>
            <a:spLocks noChangeArrowheads="1"/>
          </p:cNvSpPr>
          <p:nvPr/>
        </p:nvSpPr>
        <p:spPr bwMode="auto">
          <a:xfrm>
            <a:off x="8077200" y="3698876"/>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BSc</a:t>
            </a:r>
          </a:p>
        </p:txBody>
      </p:sp>
      <p:sp>
        <p:nvSpPr>
          <p:cNvPr id="16399" name="Rectangle 257">
            <a:extLst>
              <a:ext uri="{FF2B5EF4-FFF2-40B4-BE49-F238E27FC236}">
                <a16:creationId xmlns:a16="http://schemas.microsoft.com/office/drawing/2014/main" id="{C4D8418C-519B-4629-B209-503538B7AF05}"/>
              </a:ext>
            </a:extLst>
          </p:cNvPr>
          <p:cNvSpPr>
            <a:spLocks noChangeArrowheads="1"/>
          </p:cNvSpPr>
          <p:nvPr/>
        </p:nvSpPr>
        <p:spPr bwMode="auto">
          <a:xfrm>
            <a:off x="8077200" y="4156076"/>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MSc</a:t>
            </a:r>
          </a:p>
        </p:txBody>
      </p:sp>
      <p:sp>
        <p:nvSpPr>
          <p:cNvPr id="16400" name="Rectangle 258">
            <a:extLst>
              <a:ext uri="{FF2B5EF4-FFF2-40B4-BE49-F238E27FC236}">
                <a16:creationId xmlns:a16="http://schemas.microsoft.com/office/drawing/2014/main" id="{F4E8C6A4-D667-4E8E-9F1E-4D1D57906405}"/>
              </a:ext>
            </a:extLst>
          </p:cNvPr>
          <p:cNvSpPr>
            <a:spLocks noChangeArrowheads="1"/>
          </p:cNvSpPr>
          <p:nvPr/>
        </p:nvSpPr>
        <p:spPr bwMode="auto">
          <a:xfrm>
            <a:off x="6553200" y="4156076"/>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000000"/>
                </a:solidFill>
              </a:rPr>
              <a:t>679</a:t>
            </a:r>
          </a:p>
        </p:txBody>
      </p:sp>
      <p:sp>
        <p:nvSpPr>
          <p:cNvPr id="16401" name="Rectangle 259">
            <a:extLst>
              <a:ext uri="{FF2B5EF4-FFF2-40B4-BE49-F238E27FC236}">
                <a16:creationId xmlns:a16="http://schemas.microsoft.com/office/drawing/2014/main" id="{4D5F5F5D-E362-490E-A551-B83E8277968D}"/>
              </a:ext>
            </a:extLst>
          </p:cNvPr>
          <p:cNvSpPr>
            <a:spLocks noChangeArrowheads="1"/>
          </p:cNvSpPr>
          <p:nvPr/>
        </p:nvSpPr>
        <p:spPr bwMode="auto">
          <a:xfrm>
            <a:off x="2286000" y="2108200"/>
            <a:ext cx="1676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EmpNum</a:t>
            </a:r>
          </a:p>
        </p:txBody>
      </p:sp>
      <p:sp>
        <p:nvSpPr>
          <p:cNvPr id="16402" name="Rectangle 260">
            <a:extLst>
              <a:ext uri="{FF2B5EF4-FFF2-40B4-BE49-F238E27FC236}">
                <a16:creationId xmlns:a16="http://schemas.microsoft.com/office/drawing/2014/main" id="{A13D4AA8-BC18-4DA1-978B-ADBD93446E0D}"/>
              </a:ext>
            </a:extLst>
          </p:cNvPr>
          <p:cNvSpPr>
            <a:spLocks noChangeArrowheads="1"/>
          </p:cNvSpPr>
          <p:nvPr/>
        </p:nvSpPr>
        <p:spPr bwMode="auto">
          <a:xfrm>
            <a:off x="3962400" y="2108200"/>
            <a:ext cx="1676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EmpPhone</a:t>
            </a:r>
          </a:p>
        </p:txBody>
      </p:sp>
      <p:sp>
        <p:nvSpPr>
          <p:cNvPr id="16403" name="Rectangle 261">
            <a:extLst>
              <a:ext uri="{FF2B5EF4-FFF2-40B4-BE49-F238E27FC236}">
                <a16:creationId xmlns:a16="http://schemas.microsoft.com/office/drawing/2014/main" id="{D9DD8FCA-8CAE-448A-9C50-963E46F48835}"/>
              </a:ext>
            </a:extLst>
          </p:cNvPr>
          <p:cNvSpPr>
            <a:spLocks noChangeArrowheads="1"/>
          </p:cNvSpPr>
          <p:nvPr/>
        </p:nvSpPr>
        <p:spPr bwMode="auto">
          <a:xfrm>
            <a:off x="2286000" y="25654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123</a:t>
            </a:r>
          </a:p>
        </p:txBody>
      </p:sp>
      <p:sp>
        <p:nvSpPr>
          <p:cNvPr id="16404" name="Rectangle 262">
            <a:extLst>
              <a:ext uri="{FF2B5EF4-FFF2-40B4-BE49-F238E27FC236}">
                <a16:creationId xmlns:a16="http://schemas.microsoft.com/office/drawing/2014/main" id="{8D0A4EEC-F288-45FC-9135-F64B82000A1B}"/>
              </a:ext>
            </a:extLst>
          </p:cNvPr>
          <p:cNvSpPr>
            <a:spLocks noChangeArrowheads="1"/>
          </p:cNvSpPr>
          <p:nvPr/>
        </p:nvSpPr>
        <p:spPr bwMode="auto">
          <a:xfrm>
            <a:off x="3962400" y="25654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233-9876</a:t>
            </a:r>
          </a:p>
        </p:txBody>
      </p:sp>
      <p:sp>
        <p:nvSpPr>
          <p:cNvPr id="16405" name="Rectangle 263">
            <a:extLst>
              <a:ext uri="{FF2B5EF4-FFF2-40B4-BE49-F238E27FC236}">
                <a16:creationId xmlns:a16="http://schemas.microsoft.com/office/drawing/2014/main" id="{1B3F2224-1B4B-4A65-86A0-4C68D9914392}"/>
              </a:ext>
            </a:extLst>
          </p:cNvPr>
          <p:cNvSpPr>
            <a:spLocks noChangeArrowheads="1"/>
          </p:cNvSpPr>
          <p:nvPr/>
        </p:nvSpPr>
        <p:spPr bwMode="auto">
          <a:xfrm>
            <a:off x="2286000" y="30226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333</a:t>
            </a:r>
          </a:p>
        </p:txBody>
      </p:sp>
      <p:sp>
        <p:nvSpPr>
          <p:cNvPr id="16406" name="Rectangle 264">
            <a:extLst>
              <a:ext uri="{FF2B5EF4-FFF2-40B4-BE49-F238E27FC236}">
                <a16:creationId xmlns:a16="http://schemas.microsoft.com/office/drawing/2014/main" id="{F25C86DC-ACEE-4F79-8CF5-48E608EF825D}"/>
              </a:ext>
            </a:extLst>
          </p:cNvPr>
          <p:cNvSpPr>
            <a:spLocks noChangeArrowheads="1"/>
          </p:cNvSpPr>
          <p:nvPr/>
        </p:nvSpPr>
        <p:spPr bwMode="auto">
          <a:xfrm>
            <a:off x="3962400" y="30226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233-1231</a:t>
            </a:r>
          </a:p>
        </p:txBody>
      </p:sp>
      <p:sp>
        <p:nvSpPr>
          <p:cNvPr id="16407" name="Rectangle 265">
            <a:extLst>
              <a:ext uri="{FF2B5EF4-FFF2-40B4-BE49-F238E27FC236}">
                <a16:creationId xmlns:a16="http://schemas.microsoft.com/office/drawing/2014/main" id="{58042380-849F-403E-8CBA-F58310DE0AA0}"/>
              </a:ext>
            </a:extLst>
          </p:cNvPr>
          <p:cNvSpPr>
            <a:spLocks noChangeArrowheads="1"/>
          </p:cNvSpPr>
          <p:nvPr/>
        </p:nvSpPr>
        <p:spPr bwMode="auto">
          <a:xfrm>
            <a:off x="2286000" y="34798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679</a:t>
            </a:r>
          </a:p>
        </p:txBody>
      </p:sp>
      <p:sp>
        <p:nvSpPr>
          <p:cNvPr id="16408" name="Rectangle 266">
            <a:extLst>
              <a:ext uri="{FF2B5EF4-FFF2-40B4-BE49-F238E27FC236}">
                <a16:creationId xmlns:a16="http://schemas.microsoft.com/office/drawing/2014/main" id="{64C00897-CA5E-4254-8103-44F36B9B35B0}"/>
              </a:ext>
            </a:extLst>
          </p:cNvPr>
          <p:cNvSpPr>
            <a:spLocks noChangeArrowheads="1"/>
          </p:cNvSpPr>
          <p:nvPr/>
        </p:nvSpPr>
        <p:spPr bwMode="auto">
          <a:xfrm>
            <a:off x="3962400" y="34798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233-1231</a:t>
            </a:r>
          </a:p>
        </p:txBody>
      </p:sp>
      <p:sp>
        <p:nvSpPr>
          <p:cNvPr id="16409" name="Text Box 267">
            <a:extLst>
              <a:ext uri="{FF2B5EF4-FFF2-40B4-BE49-F238E27FC236}">
                <a16:creationId xmlns:a16="http://schemas.microsoft.com/office/drawing/2014/main" id="{62ABF685-6AD8-4858-A49E-2BAE3EB9F925}"/>
              </a:ext>
            </a:extLst>
          </p:cNvPr>
          <p:cNvSpPr txBox="1">
            <a:spLocks noChangeArrowheads="1"/>
          </p:cNvSpPr>
          <p:nvPr/>
        </p:nvSpPr>
        <p:spPr bwMode="auto">
          <a:xfrm>
            <a:off x="2209800" y="5003801"/>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An outer join between Employee and EmployeeDegree will produce the information we saw before</a:t>
            </a:r>
          </a:p>
        </p:txBody>
      </p:sp>
      <p:sp>
        <p:nvSpPr>
          <p:cNvPr id="16410" name="Rectangle 268">
            <a:extLst>
              <a:ext uri="{FF2B5EF4-FFF2-40B4-BE49-F238E27FC236}">
                <a16:creationId xmlns:a16="http://schemas.microsoft.com/office/drawing/2014/main" id="{E79413C1-1F94-4261-AB4E-03A51D39C047}"/>
              </a:ext>
            </a:extLst>
          </p:cNvPr>
          <p:cNvSpPr>
            <a:spLocks noChangeArrowheads="1"/>
          </p:cNvSpPr>
          <p:nvPr/>
        </p:nvSpPr>
        <p:spPr bwMode="auto">
          <a:xfrm>
            <a:off x="2286001" y="1498600"/>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Employee</a:t>
            </a:r>
          </a:p>
        </p:txBody>
      </p:sp>
      <p:sp>
        <p:nvSpPr>
          <p:cNvPr id="16411" name="Rectangle 269">
            <a:extLst>
              <a:ext uri="{FF2B5EF4-FFF2-40B4-BE49-F238E27FC236}">
                <a16:creationId xmlns:a16="http://schemas.microsoft.com/office/drawing/2014/main" id="{E8851690-13E8-4B71-9F64-B7B76CC7DB18}"/>
              </a:ext>
            </a:extLst>
          </p:cNvPr>
          <p:cNvSpPr>
            <a:spLocks noChangeArrowheads="1"/>
          </p:cNvSpPr>
          <p:nvPr/>
        </p:nvSpPr>
        <p:spPr bwMode="auto">
          <a:xfrm>
            <a:off x="6553200" y="1270000"/>
            <a:ext cx="238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EmployeeDegree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C7DB2CA-2ABF-473F-9820-568751C2B46F}"/>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Boyce-Codd Normal Form</a:t>
            </a:r>
            <a:endParaRPr lang="en-US" altLang="en-US" b="1">
              <a:latin typeface="Arial" panose="020B0604020202020204" pitchFamily="34" charset="0"/>
            </a:endParaRPr>
          </a:p>
        </p:txBody>
      </p:sp>
      <p:sp>
        <p:nvSpPr>
          <p:cNvPr id="6" name="Footer Placeholder 3">
            <a:extLst>
              <a:ext uri="{FF2B5EF4-FFF2-40B4-BE49-F238E27FC236}">
                <a16:creationId xmlns:a16="http://schemas.microsoft.com/office/drawing/2014/main" id="{86C4D0C8-94BA-4C2F-BE49-312A06E5272E}"/>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7" name="Slide Number Placeholder 4">
            <a:extLst>
              <a:ext uri="{FF2B5EF4-FFF2-40B4-BE49-F238E27FC236}">
                <a16:creationId xmlns:a16="http://schemas.microsoft.com/office/drawing/2014/main" id="{075EABF1-7B93-4B0B-AAC8-6B62C16A1883}"/>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1DD314-8358-4E8D-8152-9A8908CB69F9}" type="slidenum">
              <a:rPr lang="en-US" altLang="en-US" sz="1200">
                <a:solidFill>
                  <a:srgbClr val="898989"/>
                </a:solidFill>
              </a:rPr>
              <a:pPr/>
              <a:t>26</a:t>
            </a:fld>
            <a:endParaRPr lang="en-US" altLang="en-US" sz="1200">
              <a:solidFill>
                <a:srgbClr val="898989"/>
              </a:solidFill>
            </a:endParaRPr>
          </a:p>
        </p:txBody>
      </p:sp>
      <p:sp>
        <p:nvSpPr>
          <p:cNvPr id="17413" name="Text Box 3">
            <a:extLst>
              <a:ext uri="{FF2B5EF4-FFF2-40B4-BE49-F238E27FC236}">
                <a16:creationId xmlns:a16="http://schemas.microsoft.com/office/drawing/2014/main" id="{C5EE1057-8464-4CB9-8EE4-F02D00D03F28}"/>
              </a:ext>
            </a:extLst>
          </p:cNvPr>
          <p:cNvSpPr txBox="1">
            <a:spLocks noChangeArrowheads="1"/>
          </p:cNvSpPr>
          <p:nvPr/>
        </p:nvSpPr>
        <p:spPr bwMode="auto">
          <a:xfrm>
            <a:off x="2292350" y="1447801"/>
            <a:ext cx="7315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1200"/>
              </a:spcBef>
              <a:spcAft>
                <a:spcPts val="1200"/>
              </a:spcAft>
            </a:pPr>
            <a:r>
              <a:rPr lang="en-CA" altLang="en-US" b="1">
                <a:latin typeface="Arial" panose="020B0604020202020204" pitchFamily="34" charset="0"/>
              </a:rPr>
              <a:t>Boyce-Codd Normal Form</a:t>
            </a:r>
          </a:p>
          <a:p>
            <a:pPr>
              <a:spcBef>
                <a:spcPts val="1200"/>
              </a:spcBef>
              <a:spcAft>
                <a:spcPts val="1200"/>
              </a:spcAft>
            </a:pPr>
            <a:r>
              <a:rPr lang="en-CA" altLang="en-US">
                <a:latin typeface="Arial" panose="020B0604020202020204" pitchFamily="34" charset="0"/>
              </a:rPr>
              <a:t>BCNF is defined very simply:</a:t>
            </a:r>
          </a:p>
          <a:p>
            <a:pPr lvl="1"/>
            <a:r>
              <a:rPr lang="en-CA" altLang="en-US">
                <a:latin typeface="Arial" panose="020B0604020202020204" pitchFamily="34" charset="0"/>
              </a:rPr>
              <a:t>a relation is in BCNF if it is in 1NF and if every determinant is a candidate key. </a:t>
            </a:r>
            <a:endParaRPr lang="en-US" altLang="en-US">
              <a:latin typeface="Arial" panose="020B0604020202020204" pitchFamily="34" charset="0"/>
            </a:endParaRPr>
          </a:p>
        </p:txBody>
      </p:sp>
      <p:sp>
        <p:nvSpPr>
          <p:cNvPr id="17414" name="Text Box 5">
            <a:extLst>
              <a:ext uri="{FF2B5EF4-FFF2-40B4-BE49-F238E27FC236}">
                <a16:creationId xmlns:a16="http://schemas.microsoft.com/office/drawing/2014/main" id="{AA475457-9807-4464-A5B2-CF466B5561DF}"/>
              </a:ext>
            </a:extLst>
          </p:cNvPr>
          <p:cNvSpPr txBox="1">
            <a:spLocks noChangeArrowheads="1"/>
          </p:cNvSpPr>
          <p:nvPr/>
        </p:nvSpPr>
        <p:spPr bwMode="auto">
          <a:xfrm>
            <a:off x="2292350" y="4114800"/>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If our database will be used for OLTP (on line transaction processing), then BCNF is our target. Usually, we meet this objective. However, we might denormalize (3NF, 2NF, or 1NF) for performance reasons.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9208A6-9A62-4F38-B010-8A4955531771}"/>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Second Normal Form</a:t>
            </a:r>
            <a:endParaRPr lang="en-US" altLang="en-US" b="1">
              <a:latin typeface="Arial" panose="020B0604020202020204" pitchFamily="34" charset="0"/>
            </a:endParaRPr>
          </a:p>
        </p:txBody>
      </p:sp>
      <p:sp>
        <p:nvSpPr>
          <p:cNvPr id="5" name="Footer Placeholder 3">
            <a:extLst>
              <a:ext uri="{FF2B5EF4-FFF2-40B4-BE49-F238E27FC236}">
                <a16:creationId xmlns:a16="http://schemas.microsoft.com/office/drawing/2014/main" id="{305E4573-527A-4299-8190-ECFEE5F14D73}"/>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a:extLst>
              <a:ext uri="{FF2B5EF4-FFF2-40B4-BE49-F238E27FC236}">
                <a16:creationId xmlns:a16="http://schemas.microsoft.com/office/drawing/2014/main" id="{6535BA75-C67A-4F00-BEF9-2A55D313D909}"/>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379726-E034-418C-A3D4-3338D7C3046D}" type="slidenum">
              <a:rPr lang="en-US" altLang="en-US" sz="1200">
                <a:solidFill>
                  <a:srgbClr val="898989"/>
                </a:solidFill>
              </a:rPr>
              <a:pPr/>
              <a:t>27</a:t>
            </a:fld>
            <a:endParaRPr lang="en-US" altLang="en-US" sz="1200">
              <a:solidFill>
                <a:srgbClr val="898989"/>
              </a:solidFill>
            </a:endParaRPr>
          </a:p>
        </p:txBody>
      </p:sp>
      <p:sp>
        <p:nvSpPr>
          <p:cNvPr id="18437" name="Text Box 3">
            <a:extLst>
              <a:ext uri="{FF2B5EF4-FFF2-40B4-BE49-F238E27FC236}">
                <a16:creationId xmlns:a16="http://schemas.microsoft.com/office/drawing/2014/main" id="{6EC96E0B-10FB-44B0-8502-4347AED15E85}"/>
              </a:ext>
            </a:extLst>
          </p:cNvPr>
          <p:cNvSpPr txBox="1">
            <a:spLocks noChangeArrowheads="1"/>
          </p:cNvSpPr>
          <p:nvPr/>
        </p:nvSpPr>
        <p:spPr bwMode="auto">
          <a:xfrm>
            <a:off x="2333626" y="1219200"/>
            <a:ext cx="7877175"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7013" algn="l"/>
              </a:tabLst>
              <a:defRPr sz="2400">
                <a:solidFill>
                  <a:schemeClr val="tx1"/>
                </a:solidFill>
                <a:latin typeface="Times New Roman" panose="02020603050405020304" pitchFamily="18" charset="0"/>
              </a:defRPr>
            </a:lvl1pPr>
            <a:lvl2pPr marL="742950" indent="-285750">
              <a:tabLst>
                <a:tab pos="227013" algn="l"/>
              </a:tabLst>
              <a:defRPr sz="2400">
                <a:solidFill>
                  <a:schemeClr val="tx1"/>
                </a:solidFill>
                <a:latin typeface="Times New Roman" panose="02020603050405020304" pitchFamily="18" charset="0"/>
              </a:defRPr>
            </a:lvl2pPr>
            <a:lvl3pPr marL="1143000" indent="-228600">
              <a:tabLst>
                <a:tab pos="227013" algn="l"/>
              </a:tabLst>
              <a:defRPr sz="2400">
                <a:solidFill>
                  <a:schemeClr val="tx1"/>
                </a:solidFill>
                <a:latin typeface="Times New Roman" panose="02020603050405020304" pitchFamily="18" charset="0"/>
              </a:defRPr>
            </a:lvl3pPr>
            <a:lvl4pPr marL="1600200" indent="-228600">
              <a:tabLst>
                <a:tab pos="227013" algn="l"/>
              </a:tabLst>
              <a:defRPr sz="2400">
                <a:solidFill>
                  <a:schemeClr val="tx1"/>
                </a:solidFill>
                <a:latin typeface="Times New Roman" panose="02020603050405020304" pitchFamily="18" charset="0"/>
              </a:defRPr>
            </a:lvl4pPr>
            <a:lvl5pPr marL="2057400" indent="-228600">
              <a:tabLst>
                <a:tab pos="227013"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7013"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7013"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7013"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7013" algn="l"/>
              </a:tabLst>
              <a:defRPr sz="2400">
                <a:solidFill>
                  <a:schemeClr val="tx1"/>
                </a:solidFill>
                <a:latin typeface="Times New Roman" panose="02020603050405020304" pitchFamily="18" charset="0"/>
              </a:defRPr>
            </a:lvl9pPr>
          </a:lstStyle>
          <a:p>
            <a:pPr>
              <a:spcBef>
                <a:spcPts val="1200"/>
              </a:spcBef>
              <a:spcAft>
                <a:spcPts val="1200"/>
              </a:spcAft>
            </a:pPr>
            <a:r>
              <a:rPr lang="en-CA" altLang="en-US" b="1">
                <a:latin typeface="Arial" panose="020B0604020202020204" pitchFamily="34" charset="0"/>
              </a:rPr>
              <a:t>Second Normal Form</a:t>
            </a:r>
          </a:p>
          <a:p>
            <a:r>
              <a:rPr lang="en-CA" altLang="en-US"/>
              <a:t>A relation is in </a:t>
            </a:r>
            <a:r>
              <a:rPr lang="en-CA" altLang="en-US" b="1"/>
              <a:t>2NF</a:t>
            </a:r>
            <a:r>
              <a:rPr lang="en-CA" altLang="en-US"/>
              <a:t> if it is in 1NF, and every non-key attribute is fully dependent on each candidate key. (That is, we don’t have any partial functional dependency.)</a:t>
            </a:r>
          </a:p>
          <a:p>
            <a:endParaRPr lang="en-CA" altLang="en-US">
              <a:latin typeface="Arial" panose="020B0604020202020204" pitchFamily="34" charset="0"/>
            </a:endParaRPr>
          </a:p>
          <a:p>
            <a:pPr>
              <a:buFontTx/>
              <a:buChar char="•"/>
            </a:pPr>
            <a:r>
              <a:rPr lang="en-CA" altLang="en-US">
                <a:latin typeface="Arial" panose="020B0604020202020204" pitchFamily="34" charset="0"/>
              </a:rPr>
              <a:t> </a:t>
            </a:r>
            <a:r>
              <a:rPr lang="en-CA" altLang="en-US">
                <a:latin typeface="Times" panose="02020603050405020304" pitchFamily="18" charset="0"/>
              </a:rPr>
              <a:t>2NF (and 3NF) both involve the concepts of key and 	non-key attributes. </a:t>
            </a:r>
          </a:p>
          <a:p>
            <a:pPr>
              <a:buFontTx/>
              <a:buChar char="•"/>
            </a:pPr>
            <a:r>
              <a:rPr lang="en-CA" altLang="en-US">
                <a:latin typeface="Times" panose="02020603050405020304" pitchFamily="18" charset="0"/>
              </a:rPr>
              <a:t> A </a:t>
            </a:r>
            <a:r>
              <a:rPr lang="en-CA" altLang="en-US" i="1">
                <a:latin typeface="Times" panose="02020603050405020304" pitchFamily="18" charset="0"/>
              </a:rPr>
              <a:t>key attribute</a:t>
            </a:r>
            <a:r>
              <a:rPr lang="en-CA" altLang="en-US">
                <a:latin typeface="Times" panose="02020603050405020304" pitchFamily="18" charset="0"/>
              </a:rPr>
              <a:t> is any attribute that is part of a key; 	any attribute that is not a key attribute, is a </a:t>
            </a:r>
            <a:r>
              <a:rPr lang="en-CA" altLang="en-US" i="1">
                <a:latin typeface="Times" panose="02020603050405020304" pitchFamily="18" charset="0"/>
              </a:rPr>
              <a:t>non-key 	attribute</a:t>
            </a:r>
            <a:r>
              <a:rPr lang="en-CA" altLang="en-US">
                <a:latin typeface="Times" panose="02020603050405020304" pitchFamily="18" charset="0"/>
              </a:rPr>
              <a:t>. </a:t>
            </a:r>
            <a:endParaRPr lang="en-US" altLang="en-US">
              <a:latin typeface="Times" panose="02020603050405020304" pitchFamily="18" charset="0"/>
            </a:endParaRPr>
          </a:p>
          <a:p>
            <a:pPr>
              <a:buFontTx/>
              <a:buChar char="•"/>
            </a:pPr>
            <a:r>
              <a:rPr lang="en-US" altLang="en-US">
                <a:latin typeface="Times" panose="02020603050405020304" pitchFamily="18" charset="0"/>
              </a:rPr>
              <a:t> Relations that are not in BCNF have data redundancies</a:t>
            </a:r>
          </a:p>
          <a:p>
            <a:pPr>
              <a:buFontTx/>
              <a:buChar char="•"/>
            </a:pPr>
            <a:r>
              <a:rPr lang="en-CA" altLang="en-US">
                <a:latin typeface="Times" panose="02020603050405020304" pitchFamily="18" charset="0"/>
              </a:rPr>
              <a:t> A relation in 2NF will not have any partial dependencies</a:t>
            </a:r>
            <a:endParaRPr lang="en-US" altLang="en-US">
              <a:latin typeface="Times"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EE96087-3299-46B9-BD3E-B0E2F0A60795}"/>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Second Normal Form</a:t>
            </a:r>
            <a:endParaRPr lang="en-US" altLang="en-US" b="1">
              <a:latin typeface="Arial" panose="020B0604020202020204" pitchFamily="34" charset="0"/>
            </a:endParaRPr>
          </a:p>
        </p:txBody>
      </p:sp>
      <p:sp>
        <p:nvSpPr>
          <p:cNvPr id="26" name="Footer Placeholder 3">
            <a:extLst>
              <a:ext uri="{FF2B5EF4-FFF2-40B4-BE49-F238E27FC236}">
                <a16:creationId xmlns:a16="http://schemas.microsoft.com/office/drawing/2014/main" id="{75764FEA-4F88-4F89-99E7-B85CDC34E518}"/>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27" name="Slide Number Placeholder 4">
            <a:extLst>
              <a:ext uri="{FF2B5EF4-FFF2-40B4-BE49-F238E27FC236}">
                <a16:creationId xmlns:a16="http://schemas.microsoft.com/office/drawing/2014/main" id="{16F07B32-1490-4E28-899A-456326365A16}"/>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18EEF-C115-4EBA-BB40-48133E1E11A7}" type="slidenum">
              <a:rPr lang="en-US" altLang="en-US" sz="1200">
                <a:solidFill>
                  <a:srgbClr val="898989"/>
                </a:solidFill>
              </a:rPr>
              <a:pPr/>
              <a:t>28</a:t>
            </a:fld>
            <a:endParaRPr lang="en-US" altLang="en-US" sz="1200">
              <a:solidFill>
                <a:srgbClr val="898989"/>
              </a:solidFill>
            </a:endParaRPr>
          </a:p>
        </p:txBody>
      </p:sp>
      <p:sp>
        <p:nvSpPr>
          <p:cNvPr id="19461" name="Text Box 3">
            <a:extLst>
              <a:ext uri="{FF2B5EF4-FFF2-40B4-BE49-F238E27FC236}">
                <a16:creationId xmlns:a16="http://schemas.microsoft.com/office/drawing/2014/main" id="{32C4ACDA-CF7F-45B7-AA48-42666776C9B9}"/>
              </a:ext>
            </a:extLst>
          </p:cNvPr>
          <p:cNvSpPr txBox="1">
            <a:spLocks noChangeArrowheads="1"/>
          </p:cNvSpPr>
          <p:nvPr/>
        </p:nvSpPr>
        <p:spPr bwMode="auto">
          <a:xfrm>
            <a:off x="3873500" y="1663700"/>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LineNum</a:t>
            </a:r>
          </a:p>
        </p:txBody>
      </p:sp>
      <p:sp>
        <p:nvSpPr>
          <p:cNvPr id="19462" name="Text Box 4">
            <a:extLst>
              <a:ext uri="{FF2B5EF4-FFF2-40B4-BE49-F238E27FC236}">
                <a16:creationId xmlns:a16="http://schemas.microsoft.com/office/drawing/2014/main" id="{C5B13C3D-65FF-486F-806E-70E87F597F26}"/>
              </a:ext>
            </a:extLst>
          </p:cNvPr>
          <p:cNvSpPr txBox="1">
            <a:spLocks noChangeArrowheads="1"/>
          </p:cNvSpPr>
          <p:nvPr/>
        </p:nvSpPr>
        <p:spPr bwMode="auto">
          <a:xfrm>
            <a:off x="5473700" y="1663700"/>
            <a:ext cx="16764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ProdNum</a:t>
            </a:r>
            <a:endParaRPr lang="en-US" altLang="en-US" u="sng"/>
          </a:p>
        </p:txBody>
      </p:sp>
      <p:sp>
        <p:nvSpPr>
          <p:cNvPr id="19463" name="Text Box 5">
            <a:extLst>
              <a:ext uri="{FF2B5EF4-FFF2-40B4-BE49-F238E27FC236}">
                <a16:creationId xmlns:a16="http://schemas.microsoft.com/office/drawing/2014/main" id="{F178CB03-864F-43D6-BBF0-AE3673E45412}"/>
              </a:ext>
            </a:extLst>
          </p:cNvPr>
          <p:cNvSpPr txBox="1">
            <a:spLocks noChangeArrowheads="1"/>
          </p:cNvSpPr>
          <p:nvPr/>
        </p:nvSpPr>
        <p:spPr bwMode="auto">
          <a:xfrm>
            <a:off x="7150100" y="1663700"/>
            <a:ext cx="13716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Qty</a:t>
            </a:r>
          </a:p>
        </p:txBody>
      </p:sp>
      <p:sp>
        <p:nvSpPr>
          <p:cNvPr id="19464" name="Text Box 6">
            <a:extLst>
              <a:ext uri="{FF2B5EF4-FFF2-40B4-BE49-F238E27FC236}">
                <a16:creationId xmlns:a16="http://schemas.microsoft.com/office/drawing/2014/main" id="{AF97EE6E-D2DF-4039-9A90-85D49A048092}"/>
              </a:ext>
            </a:extLst>
          </p:cNvPr>
          <p:cNvSpPr txBox="1">
            <a:spLocks noChangeArrowheads="1"/>
          </p:cNvSpPr>
          <p:nvPr/>
        </p:nvSpPr>
        <p:spPr bwMode="auto">
          <a:xfrm>
            <a:off x="2273300" y="1663700"/>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InvNum</a:t>
            </a:r>
          </a:p>
        </p:txBody>
      </p:sp>
      <p:sp>
        <p:nvSpPr>
          <p:cNvPr id="19465" name="Text Box 7">
            <a:extLst>
              <a:ext uri="{FF2B5EF4-FFF2-40B4-BE49-F238E27FC236}">
                <a16:creationId xmlns:a16="http://schemas.microsoft.com/office/drawing/2014/main" id="{B3C9675E-DB3C-4EBF-BE89-93F1B055EA19}"/>
              </a:ext>
            </a:extLst>
          </p:cNvPr>
          <p:cNvSpPr txBox="1">
            <a:spLocks noChangeArrowheads="1"/>
          </p:cNvSpPr>
          <p:nvPr/>
        </p:nvSpPr>
        <p:spPr bwMode="auto">
          <a:xfrm>
            <a:off x="2236788" y="21971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InvNum, LineNum</a:t>
            </a:r>
          </a:p>
        </p:txBody>
      </p:sp>
      <p:sp>
        <p:nvSpPr>
          <p:cNvPr id="19466" name="Rectangle 8">
            <a:extLst>
              <a:ext uri="{FF2B5EF4-FFF2-40B4-BE49-F238E27FC236}">
                <a16:creationId xmlns:a16="http://schemas.microsoft.com/office/drawing/2014/main" id="{5CEC85BC-4665-4B99-B39F-E5E36BEBE9D7}"/>
              </a:ext>
            </a:extLst>
          </p:cNvPr>
          <p:cNvSpPr>
            <a:spLocks noChangeArrowheads="1"/>
          </p:cNvSpPr>
          <p:nvPr/>
        </p:nvSpPr>
        <p:spPr bwMode="auto">
          <a:xfrm>
            <a:off x="5362576" y="2197100"/>
            <a:ext cx="300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ProdNum, Qty</a:t>
            </a:r>
          </a:p>
        </p:txBody>
      </p:sp>
      <p:sp>
        <p:nvSpPr>
          <p:cNvPr id="19467" name="Line 11">
            <a:extLst>
              <a:ext uri="{FF2B5EF4-FFF2-40B4-BE49-F238E27FC236}">
                <a16:creationId xmlns:a16="http://schemas.microsoft.com/office/drawing/2014/main" id="{1B6845F7-A778-42E4-905E-947AD39A6891}"/>
              </a:ext>
            </a:extLst>
          </p:cNvPr>
          <p:cNvSpPr>
            <a:spLocks noChangeShapeType="1"/>
          </p:cNvSpPr>
          <p:nvPr/>
        </p:nvSpPr>
        <p:spPr bwMode="auto">
          <a:xfrm>
            <a:off x="4751388" y="24257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Text Box 13">
            <a:extLst>
              <a:ext uri="{FF2B5EF4-FFF2-40B4-BE49-F238E27FC236}">
                <a16:creationId xmlns:a16="http://schemas.microsoft.com/office/drawing/2014/main" id="{B96A74CC-1D13-482A-B60D-1CFC71999247}"/>
              </a:ext>
            </a:extLst>
          </p:cNvPr>
          <p:cNvSpPr txBox="1">
            <a:spLocks noChangeArrowheads="1"/>
          </p:cNvSpPr>
          <p:nvPr/>
        </p:nvSpPr>
        <p:spPr bwMode="auto">
          <a:xfrm>
            <a:off x="2236788" y="4575175"/>
            <a:ext cx="5410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Since there is a determinant that is not a candidate key, InvLine is </a:t>
            </a:r>
            <a:r>
              <a:rPr lang="en-US" altLang="en-US" b="1"/>
              <a:t>not BCNF</a:t>
            </a:r>
            <a:endParaRPr lang="en-US" altLang="en-US"/>
          </a:p>
          <a:p>
            <a:pPr>
              <a:spcBef>
                <a:spcPct val="50000"/>
              </a:spcBef>
            </a:pPr>
            <a:r>
              <a:rPr lang="en-US" altLang="en-US"/>
              <a:t>InvLine is </a:t>
            </a:r>
            <a:r>
              <a:rPr lang="en-US" altLang="en-US" b="1"/>
              <a:t>not 2NF</a:t>
            </a:r>
            <a:r>
              <a:rPr lang="en-US" altLang="en-US"/>
              <a:t> since there is a partial dependency of InvDate on InvNum</a:t>
            </a:r>
          </a:p>
        </p:txBody>
      </p:sp>
      <p:sp>
        <p:nvSpPr>
          <p:cNvPr id="19469" name="Text Box 17">
            <a:extLst>
              <a:ext uri="{FF2B5EF4-FFF2-40B4-BE49-F238E27FC236}">
                <a16:creationId xmlns:a16="http://schemas.microsoft.com/office/drawing/2014/main" id="{C3038DF7-1B39-4D6B-8F1D-093D25CCCB85}"/>
              </a:ext>
            </a:extLst>
          </p:cNvPr>
          <p:cNvSpPr txBox="1">
            <a:spLocks noChangeArrowheads="1"/>
          </p:cNvSpPr>
          <p:nvPr/>
        </p:nvSpPr>
        <p:spPr bwMode="auto">
          <a:xfrm>
            <a:off x="8521700" y="1663700"/>
            <a:ext cx="13716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InvDate</a:t>
            </a:r>
          </a:p>
        </p:txBody>
      </p:sp>
      <p:sp>
        <p:nvSpPr>
          <p:cNvPr id="19470" name="Rectangle 18">
            <a:extLst>
              <a:ext uri="{FF2B5EF4-FFF2-40B4-BE49-F238E27FC236}">
                <a16:creationId xmlns:a16="http://schemas.microsoft.com/office/drawing/2014/main" id="{090B3B7A-A50E-4D1A-A31B-411F563E3502}"/>
              </a:ext>
            </a:extLst>
          </p:cNvPr>
          <p:cNvSpPr>
            <a:spLocks noChangeArrowheads="1"/>
          </p:cNvSpPr>
          <p:nvPr/>
        </p:nvSpPr>
        <p:spPr bwMode="auto">
          <a:xfrm>
            <a:off x="4170364" y="4038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0066FF"/>
                </a:solidFill>
              </a:rPr>
              <a:t>InvDate</a:t>
            </a:r>
          </a:p>
        </p:txBody>
      </p:sp>
      <p:sp>
        <p:nvSpPr>
          <p:cNvPr id="19471" name="Rectangle 19">
            <a:extLst>
              <a:ext uri="{FF2B5EF4-FFF2-40B4-BE49-F238E27FC236}">
                <a16:creationId xmlns:a16="http://schemas.microsoft.com/office/drawing/2014/main" id="{F3BF48AF-68E1-4CFC-90FB-AB297CE0D247}"/>
              </a:ext>
            </a:extLst>
          </p:cNvPr>
          <p:cNvSpPr>
            <a:spLocks noChangeArrowheads="1"/>
          </p:cNvSpPr>
          <p:nvPr/>
        </p:nvSpPr>
        <p:spPr bwMode="auto">
          <a:xfrm>
            <a:off x="2217738" y="4038600"/>
            <a:ext cx="120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0066FF"/>
                </a:solidFill>
              </a:rPr>
              <a:t>InvNum</a:t>
            </a:r>
          </a:p>
        </p:txBody>
      </p:sp>
      <p:sp>
        <p:nvSpPr>
          <p:cNvPr id="19472" name="Line 20">
            <a:extLst>
              <a:ext uri="{FF2B5EF4-FFF2-40B4-BE49-F238E27FC236}">
                <a16:creationId xmlns:a16="http://schemas.microsoft.com/office/drawing/2014/main" id="{1C3F8C07-360D-452B-BD9E-C73D865C785C}"/>
              </a:ext>
            </a:extLst>
          </p:cNvPr>
          <p:cNvSpPr>
            <a:spLocks noChangeShapeType="1"/>
          </p:cNvSpPr>
          <p:nvPr/>
        </p:nvSpPr>
        <p:spPr bwMode="auto">
          <a:xfrm>
            <a:off x="3484563" y="4267200"/>
            <a:ext cx="609600" cy="0"/>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Rectangle 21">
            <a:extLst>
              <a:ext uri="{FF2B5EF4-FFF2-40B4-BE49-F238E27FC236}">
                <a16:creationId xmlns:a16="http://schemas.microsoft.com/office/drawing/2014/main" id="{04E3BF02-33DC-41AE-871F-C538CF439F70}"/>
              </a:ext>
            </a:extLst>
          </p:cNvPr>
          <p:cNvSpPr>
            <a:spLocks noChangeArrowheads="1"/>
          </p:cNvSpPr>
          <p:nvPr/>
        </p:nvSpPr>
        <p:spPr bwMode="auto">
          <a:xfrm>
            <a:off x="7038975" y="2667001"/>
            <a:ext cx="2649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There are two candidate keys.</a:t>
            </a:r>
          </a:p>
        </p:txBody>
      </p:sp>
      <p:sp>
        <p:nvSpPr>
          <p:cNvPr id="19474" name="Rectangle 22">
            <a:extLst>
              <a:ext uri="{FF2B5EF4-FFF2-40B4-BE49-F238E27FC236}">
                <a16:creationId xmlns:a16="http://schemas.microsoft.com/office/drawing/2014/main" id="{6D8E4835-E1EB-4268-A56F-220125EDFA89}"/>
              </a:ext>
            </a:extLst>
          </p:cNvPr>
          <p:cNvSpPr>
            <a:spLocks noChangeArrowheads="1"/>
          </p:cNvSpPr>
          <p:nvPr/>
        </p:nvSpPr>
        <p:spPr bwMode="auto">
          <a:xfrm>
            <a:off x="7021513" y="3505201"/>
            <a:ext cx="3001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Qty is the only non-key attribute, and it is dependent on InvNum</a:t>
            </a:r>
          </a:p>
        </p:txBody>
      </p:sp>
      <p:sp>
        <p:nvSpPr>
          <p:cNvPr id="19475" name="Rectangle 23">
            <a:extLst>
              <a:ext uri="{FF2B5EF4-FFF2-40B4-BE49-F238E27FC236}">
                <a16:creationId xmlns:a16="http://schemas.microsoft.com/office/drawing/2014/main" id="{E2A7240A-BEBF-44BE-A81B-B80F3BD505D8}"/>
              </a:ext>
            </a:extLst>
          </p:cNvPr>
          <p:cNvSpPr>
            <a:spLocks noChangeArrowheads="1"/>
          </p:cNvSpPr>
          <p:nvPr/>
        </p:nvSpPr>
        <p:spPr bwMode="auto">
          <a:xfrm>
            <a:off x="8001000" y="5181600"/>
            <a:ext cx="1676400" cy="8318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InvLine is only in </a:t>
            </a:r>
            <a:r>
              <a:rPr lang="en-US" altLang="en-US" b="1"/>
              <a:t>1NF</a:t>
            </a:r>
            <a:endParaRPr lang="en-US" altLang="en-US"/>
          </a:p>
        </p:txBody>
      </p:sp>
      <p:sp>
        <p:nvSpPr>
          <p:cNvPr id="19476" name="Rectangle 24">
            <a:extLst>
              <a:ext uri="{FF2B5EF4-FFF2-40B4-BE49-F238E27FC236}">
                <a16:creationId xmlns:a16="http://schemas.microsoft.com/office/drawing/2014/main" id="{9BEE1D2D-AE1F-4A92-9375-0349C0F520F4}"/>
              </a:ext>
            </a:extLst>
          </p:cNvPr>
          <p:cNvSpPr>
            <a:spLocks noChangeArrowheads="1"/>
          </p:cNvSpPr>
          <p:nvPr/>
        </p:nvSpPr>
        <p:spPr bwMode="auto">
          <a:xfrm>
            <a:off x="2197100" y="1206500"/>
            <a:ext cx="481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Consider this</a:t>
            </a:r>
            <a:r>
              <a:rPr lang="en-US" altLang="en-US" b="1"/>
              <a:t> InvLine </a:t>
            </a:r>
            <a:r>
              <a:rPr lang="en-US" altLang="en-US"/>
              <a:t>table (in 1NF)</a:t>
            </a:r>
            <a:r>
              <a:rPr lang="en-US" altLang="en-US" b="1"/>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B3911BA-B7D1-4A6E-8508-3D40BF1C9A43}"/>
              </a:ext>
            </a:extLst>
          </p:cNvPr>
          <p:cNvSpPr>
            <a:spLocks noGrp="1" noChangeArrowheads="1"/>
          </p:cNvSpPr>
          <p:nvPr>
            <p:ph type="title"/>
          </p:nvPr>
        </p:nvSpPr>
        <p:spPr/>
        <p:txBody>
          <a:bodyPr/>
          <a:lstStyle/>
          <a:p>
            <a:pPr eaLnBrk="1" hangingPunct="1"/>
            <a:r>
              <a:rPr lang="en-CA" altLang="en-US" b="1">
                <a:latin typeface="Arial" panose="020B0604020202020204" pitchFamily="34" charset="0"/>
              </a:rPr>
              <a:t>Second Normal Form</a:t>
            </a:r>
            <a:endParaRPr lang="en-US" altLang="en-US" b="1">
              <a:latin typeface="Arial" panose="020B0604020202020204" pitchFamily="34" charset="0"/>
            </a:endParaRPr>
          </a:p>
        </p:txBody>
      </p:sp>
      <p:sp>
        <p:nvSpPr>
          <p:cNvPr id="20" name="Footer Placeholder 3">
            <a:extLst>
              <a:ext uri="{FF2B5EF4-FFF2-40B4-BE49-F238E27FC236}">
                <a16:creationId xmlns:a16="http://schemas.microsoft.com/office/drawing/2014/main" id="{FEB75AFD-20D4-4A40-A6AE-804A7DDF3381}"/>
              </a:ext>
            </a:extLst>
          </p:cNvPr>
          <p:cNvSpPr>
            <a:spLocks noGrp="1"/>
          </p:cNvSpPr>
          <p:nvPr>
            <p:ph type="ftr" sz="quarter" idx="11"/>
          </p:nvPr>
        </p:nvSpPr>
        <p:spPr>
          <a:xfrm>
            <a:off x="4648200" y="6356351"/>
            <a:ext cx="2895600" cy="365125"/>
          </a:xfrm>
        </p:spPr>
        <p:txBody>
          <a:bodyPr rtlCol="0"/>
          <a:lstStyle/>
          <a:p>
            <a:pPr>
              <a:defRPr/>
            </a:pPr>
            <a:r>
              <a:rPr lang="en-US">
                <a:solidFill>
                  <a:schemeClr val="tx1">
                    <a:tint val="75000"/>
                  </a:schemeClr>
                </a:solidFill>
                <a:latin typeface="Times New Roman" charset="0"/>
              </a:rPr>
              <a:t>91.2914</a:t>
            </a:r>
          </a:p>
        </p:txBody>
      </p:sp>
      <p:sp>
        <p:nvSpPr>
          <p:cNvPr id="21" name="Slide Number Placeholder 4">
            <a:extLst>
              <a:ext uri="{FF2B5EF4-FFF2-40B4-BE49-F238E27FC236}">
                <a16:creationId xmlns:a16="http://schemas.microsoft.com/office/drawing/2014/main" id="{FE81BA54-1D5F-4D70-B045-53B44FA9500D}"/>
              </a:ext>
            </a:extLst>
          </p:cNvPr>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69D70B-CB2C-4731-9E73-D6410D7ACEBD}" type="slidenum">
              <a:rPr lang="en-US" altLang="en-US" sz="1200">
                <a:solidFill>
                  <a:srgbClr val="898989"/>
                </a:solidFill>
              </a:rPr>
              <a:pPr/>
              <a:t>29</a:t>
            </a:fld>
            <a:endParaRPr lang="en-US" altLang="en-US" sz="1200">
              <a:solidFill>
                <a:srgbClr val="898989"/>
              </a:solidFill>
            </a:endParaRPr>
          </a:p>
        </p:txBody>
      </p:sp>
      <p:sp>
        <p:nvSpPr>
          <p:cNvPr id="20485" name="Text Box 3">
            <a:extLst>
              <a:ext uri="{FF2B5EF4-FFF2-40B4-BE49-F238E27FC236}">
                <a16:creationId xmlns:a16="http://schemas.microsoft.com/office/drawing/2014/main" id="{04D41423-4FB1-4190-A5C7-51FD918EE1EE}"/>
              </a:ext>
            </a:extLst>
          </p:cNvPr>
          <p:cNvSpPr txBox="1">
            <a:spLocks noChangeArrowheads="1"/>
          </p:cNvSpPr>
          <p:nvPr/>
        </p:nvSpPr>
        <p:spPr bwMode="auto">
          <a:xfrm>
            <a:off x="3873500" y="1511300"/>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LineNum</a:t>
            </a:r>
          </a:p>
        </p:txBody>
      </p:sp>
      <p:sp>
        <p:nvSpPr>
          <p:cNvPr id="20486" name="Text Box 4">
            <a:extLst>
              <a:ext uri="{FF2B5EF4-FFF2-40B4-BE49-F238E27FC236}">
                <a16:creationId xmlns:a16="http://schemas.microsoft.com/office/drawing/2014/main" id="{FA88F775-FEA5-4220-A88C-F364497CFFEF}"/>
              </a:ext>
            </a:extLst>
          </p:cNvPr>
          <p:cNvSpPr txBox="1">
            <a:spLocks noChangeArrowheads="1"/>
          </p:cNvSpPr>
          <p:nvPr/>
        </p:nvSpPr>
        <p:spPr bwMode="auto">
          <a:xfrm>
            <a:off x="5473700" y="1511300"/>
            <a:ext cx="16764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ProdNum</a:t>
            </a:r>
            <a:endParaRPr lang="en-US" altLang="en-US" u="sng"/>
          </a:p>
        </p:txBody>
      </p:sp>
      <p:sp>
        <p:nvSpPr>
          <p:cNvPr id="20487" name="Text Box 5">
            <a:extLst>
              <a:ext uri="{FF2B5EF4-FFF2-40B4-BE49-F238E27FC236}">
                <a16:creationId xmlns:a16="http://schemas.microsoft.com/office/drawing/2014/main" id="{B6072292-27DF-4F53-B078-4FD49A9831F4}"/>
              </a:ext>
            </a:extLst>
          </p:cNvPr>
          <p:cNvSpPr txBox="1">
            <a:spLocks noChangeArrowheads="1"/>
          </p:cNvSpPr>
          <p:nvPr/>
        </p:nvSpPr>
        <p:spPr bwMode="auto">
          <a:xfrm>
            <a:off x="7150100" y="1511300"/>
            <a:ext cx="13716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Qty</a:t>
            </a:r>
          </a:p>
        </p:txBody>
      </p:sp>
      <p:sp>
        <p:nvSpPr>
          <p:cNvPr id="20488" name="Text Box 6">
            <a:extLst>
              <a:ext uri="{FF2B5EF4-FFF2-40B4-BE49-F238E27FC236}">
                <a16:creationId xmlns:a16="http://schemas.microsoft.com/office/drawing/2014/main" id="{6195A3A6-C945-43CF-815A-CBA676CABE5A}"/>
              </a:ext>
            </a:extLst>
          </p:cNvPr>
          <p:cNvSpPr txBox="1">
            <a:spLocks noChangeArrowheads="1"/>
          </p:cNvSpPr>
          <p:nvPr/>
        </p:nvSpPr>
        <p:spPr bwMode="auto">
          <a:xfrm>
            <a:off x="2273300" y="1511300"/>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InvNum</a:t>
            </a:r>
          </a:p>
        </p:txBody>
      </p:sp>
      <p:sp>
        <p:nvSpPr>
          <p:cNvPr id="20489" name="Text Box 17">
            <a:extLst>
              <a:ext uri="{FF2B5EF4-FFF2-40B4-BE49-F238E27FC236}">
                <a16:creationId xmlns:a16="http://schemas.microsoft.com/office/drawing/2014/main" id="{C3D95B11-E0DB-46D0-80ED-BF124B52561A}"/>
              </a:ext>
            </a:extLst>
          </p:cNvPr>
          <p:cNvSpPr txBox="1">
            <a:spLocks noChangeArrowheads="1"/>
          </p:cNvSpPr>
          <p:nvPr/>
        </p:nvSpPr>
        <p:spPr bwMode="auto">
          <a:xfrm>
            <a:off x="8521700" y="1511300"/>
            <a:ext cx="13716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InvDate</a:t>
            </a:r>
          </a:p>
        </p:txBody>
      </p:sp>
      <p:sp>
        <p:nvSpPr>
          <p:cNvPr id="20490" name="Rectangle 24">
            <a:extLst>
              <a:ext uri="{FF2B5EF4-FFF2-40B4-BE49-F238E27FC236}">
                <a16:creationId xmlns:a16="http://schemas.microsoft.com/office/drawing/2014/main" id="{BC9DAB53-7B7A-43C8-A215-30E17BDBDA58}"/>
              </a:ext>
            </a:extLst>
          </p:cNvPr>
          <p:cNvSpPr>
            <a:spLocks noChangeArrowheads="1"/>
          </p:cNvSpPr>
          <p:nvPr/>
        </p:nvSpPr>
        <p:spPr bwMode="auto">
          <a:xfrm>
            <a:off x="2197101" y="1054100"/>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InvLine</a:t>
            </a:r>
          </a:p>
        </p:txBody>
      </p:sp>
      <p:sp>
        <p:nvSpPr>
          <p:cNvPr id="20491" name="Text Box 25">
            <a:extLst>
              <a:ext uri="{FF2B5EF4-FFF2-40B4-BE49-F238E27FC236}">
                <a16:creationId xmlns:a16="http://schemas.microsoft.com/office/drawing/2014/main" id="{CAA2B09B-7C42-4C66-89E1-928DA05E12FD}"/>
              </a:ext>
            </a:extLst>
          </p:cNvPr>
          <p:cNvSpPr txBox="1">
            <a:spLocks noChangeArrowheads="1"/>
          </p:cNvSpPr>
          <p:nvPr/>
        </p:nvSpPr>
        <p:spPr bwMode="auto">
          <a:xfrm>
            <a:off x="2209800" y="1968500"/>
            <a:ext cx="7772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The above relation has redundancies: the invoice date is repeated on each invoice line.</a:t>
            </a:r>
          </a:p>
          <a:p>
            <a:pPr>
              <a:spcBef>
                <a:spcPct val="50000"/>
              </a:spcBef>
            </a:pPr>
            <a:r>
              <a:rPr lang="en-US" altLang="en-US"/>
              <a:t>We can </a:t>
            </a:r>
            <a:r>
              <a:rPr lang="en-US" altLang="en-US" i="1"/>
              <a:t>improve</a:t>
            </a:r>
            <a:r>
              <a:rPr lang="en-US" altLang="en-US"/>
              <a:t> the database by decomposing the relation into two relations:</a:t>
            </a:r>
          </a:p>
        </p:txBody>
      </p:sp>
      <p:sp>
        <p:nvSpPr>
          <p:cNvPr id="20492" name="Text Box 26">
            <a:extLst>
              <a:ext uri="{FF2B5EF4-FFF2-40B4-BE49-F238E27FC236}">
                <a16:creationId xmlns:a16="http://schemas.microsoft.com/office/drawing/2014/main" id="{EC0A2668-13D2-4AD4-9337-382186C21458}"/>
              </a:ext>
            </a:extLst>
          </p:cNvPr>
          <p:cNvSpPr txBox="1">
            <a:spLocks noChangeArrowheads="1"/>
          </p:cNvSpPr>
          <p:nvPr/>
        </p:nvSpPr>
        <p:spPr bwMode="auto">
          <a:xfrm>
            <a:off x="5121275" y="3721100"/>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LineNum</a:t>
            </a:r>
          </a:p>
        </p:txBody>
      </p:sp>
      <p:sp>
        <p:nvSpPr>
          <p:cNvPr id="20493" name="Text Box 27">
            <a:extLst>
              <a:ext uri="{FF2B5EF4-FFF2-40B4-BE49-F238E27FC236}">
                <a16:creationId xmlns:a16="http://schemas.microsoft.com/office/drawing/2014/main" id="{4D331D18-2C53-4C62-BC20-EB3BA6A7AEA9}"/>
              </a:ext>
            </a:extLst>
          </p:cNvPr>
          <p:cNvSpPr txBox="1">
            <a:spLocks noChangeArrowheads="1"/>
          </p:cNvSpPr>
          <p:nvPr/>
        </p:nvSpPr>
        <p:spPr bwMode="auto">
          <a:xfrm>
            <a:off x="6721475" y="3721100"/>
            <a:ext cx="16764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ProdNum</a:t>
            </a:r>
            <a:endParaRPr lang="en-US" altLang="en-US" u="sng"/>
          </a:p>
        </p:txBody>
      </p:sp>
      <p:sp>
        <p:nvSpPr>
          <p:cNvPr id="20494" name="Text Box 28">
            <a:extLst>
              <a:ext uri="{FF2B5EF4-FFF2-40B4-BE49-F238E27FC236}">
                <a16:creationId xmlns:a16="http://schemas.microsoft.com/office/drawing/2014/main" id="{2686B54C-CD51-46BB-A4DA-3C50F087A769}"/>
              </a:ext>
            </a:extLst>
          </p:cNvPr>
          <p:cNvSpPr txBox="1">
            <a:spLocks noChangeArrowheads="1"/>
          </p:cNvSpPr>
          <p:nvPr/>
        </p:nvSpPr>
        <p:spPr bwMode="auto">
          <a:xfrm>
            <a:off x="8397875" y="3721100"/>
            <a:ext cx="13716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Qty</a:t>
            </a:r>
          </a:p>
        </p:txBody>
      </p:sp>
      <p:sp>
        <p:nvSpPr>
          <p:cNvPr id="20495" name="Text Box 29">
            <a:extLst>
              <a:ext uri="{FF2B5EF4-FFF2-40B4-BE49-F238E27FC236}">
                <a16:creationId xmlns:a16="http://schemas.microsoft.com/office/drawing/2014/main" id="{28D43CAC-2381-4BCB-9C54-8B7DC6AED394}"/>
              </a:ext>
            </a:extLst>
          </p:cNvPr>
          <p:cNvSpPr txBox="1">
            <a:spLocks noChangeArrowheads="1"/>
          </p:cNvSpPr>
          <p:nvPr/>
        </p:nvSpPr>
        <p:spPr bwMode="auto">
          <a:xfrm>
            <a:off x="3521075" y="3721100"/>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InvNum</a:t>
            </a:r>
          </a:p>
        </p:txBody>
      </p:sp>
      <p:sp>
        <p:nvSpPr>
          <p:cNvPr id="20496" name="Text Box 30">
            <a:extLst>
              <a:ext uri="{FF2B5EF4-FFF2-40B4-BE49-F238E27FC236}">
                <a16:creationId xmlns:a16="http://schemas.microsoft.com/office/drawing/2014/main" id="{7E4358D4-645B-46D2-B791-5DDAE494E55C}"/>
              </a:ext>
            </a:extLst>
          </p:cNvPr>
          <p:cNvSpPr txBox="1">
            <a:spLocks noChangeArrowheads="1"/>
          </p:cNvSpPr>
          <p:nvPr/>
        </p:nvSpPr>
        <p:spPr bwMode="auto">
          <a:xfrm>
            <a:off x="5114925" y="4538663"/>
            <a:ext cx="13716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InvDate</a:t>
            </a:r>
          </a:p>
        </p:txBody>
      </p:sp>
      <p:sp>
        <p:nvSpPr>
          <p:cNvPr id="20497" name="Text Box 31">
            <a:extLst>
              <a:ext uri="{FF2B5EF4-FFF2-40B4-BE49-F238E27FC236}">
                <a16:creationId xmlns:a16="http://schemas.microsoft.com/office/drawing/2014/main" id="{92039F1E-7DC9-46FC-95D1-DC314DC499E2}"/>
              </a:ext>
            </a:extLst>
          </p:cNvPr>
          <p:cNvSpPr txBox="1">
            <a:spLocks noChangeArrowheads="1"/>
          </p:cNvSpPr>
          <p:nvPr/>
        </p:nvSpPr>
        <p:spPr bwMode="auto">
          <a:xfrm>
            <a:off x="3514725" y="4538663"/>
            <a:ext cx="1600200" cy="457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t>InvNum</a:t>
            </a:r>
          </a:p>
        </p:txBody>
      </p:sp>
      <p:sp>
        <p:nvSpPr>
          <p:cNvPr id="20498" name="AutoShape 32">
            <a:extLst>
              <a:ext uri="{FF2B5EF4-FFF2-40B4-BE49-F238E27FC236}">
                <a16:creationId xmlns:a16="http://schemas.microsoft.com/office/drawing/2014/main" id="{C49AB7BB-8DF8-479A-8258-C91E5EEEFF26}"/>
              </a:ext>
            </a:extLst>
          </p:cNvPr>
          <p:cNvSpPr>
            <a:spLocks noChangeArrowheads="1"/>
          </p:cNvSpPr>
          <p:nvPr/>
        </p:nvSpPr>
        <p:spPr bwMode="auto">
          <a:xfrm>
            <a:off x="2667000" y="3848100"/>
            <a:ext cx="685800" cy="2286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9" name="AutoShape 33">
            <a:extLst>
              <a:ext uri="{FF2B5EF4-FFF2-40B4-BE49-F238E27FC236}">
                <a16:creationId xmlns:a16="http://schemas.microsoft.com/office/drawing/2014/main" id="{694BEC19-94D9-49C3-B316-BA2FEB428F57}"/>
              </a:ext>
            </a:extLst>
          </p:cNvPr>
          <p:cNvSpPr>
            <a:spLocks noChangeArrowheads="1"/>
          </p:cNvSpPr>
          <p:nvPr/>
        </p:nvSpPr>
        <p:spPr bwMode="auto">
          <a:xfrm>
            <a:off x="2667000" y="4648200"/>
            <a:ext cx="685800" cy="2286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EAE7F3-F7B7-4167-8EA9-96E5815BD2A1}"/>
              </a:ext>
            </a:extLst>
          </p:cNvPr>
          <p:cNvSpPr>
            <a:spLocks noGrp="1" noChangeArrowheads="1"/>
          </p:cNvSpPr>
          <p:nvPr>
            <p:ph type="title"/>
          </p:nvPr>
        </p:nvSpPr>
        <p:spPr/>
        <p:txBody>
          <a:bodyPr/>
          <a:lstStyle/>
          <a:p>
            <a:pPr eaLnBrk="1" hangingPunct="1"/>
            <a:r>
              <a:rPr lang="en-US" altLang="en-US"/>
              <a:t>Introduction – Redundancy</a:t>
            </a:r>
          </a:p>
        </p:txBody>
      </p:sp>
      <p:sp>
        <p:nvSpPr>
          <p:cNvPr id="10243" name="Content Placeholder 2">
            <a:extLst>
              <a:ext uri="{FF2B5EF4-FFF2-40B4-BE49-F238E27FC236}">
                <a16:creationId xmlns:a16="http://schemas.microsoft.com/office/drawing/2014/main" id="{A6BC1E33-7BF8-4830-A576-EAAF676087FC}"/>
              </a:ext>
            </a:extLst>
          </p:cNvPr>
          <p:cNvSpPr>
            <a:spLocks noGrp="1" noChangeArrowheads="1"/>
          </p:cNvSpPr>
          <p:nvPr>
            <p:ph idx="1"/>
          </p:nvPr>
        </p:nvSpPr>
        <p:spPr/>
        <p:txBody>
          <a:bodyPr/>
          <a:lstStyle/>
          <a:p>
            <a:pPr eaLnBrk="1" hangingPunct="1"/>
            <a:r>
              <a:rPr lang="en-US" altLang="en-US"/>
              <a:t>The duplication of information in multiple tables within a database </a:t>
            </a:r>
          </a:p>
          <a:p>
            <a:pPr eaLnBrk="1" hangingPunct="1"/>
            <a:r>
              <a:rPr lang="en-US" altLang="en-US"/>
              <a:t>Ex. School Records may all have info about you</a:t>
            </a:r>
          </a:p>
          <a:p>
            <a:pPr lvl="1" eaLnBrk="1" hangingPunct="1"/>
            <a:r>
              <a:rPr lang="en-US" altLang="en-US"/>
              <a:t>Admissions</a:t>
            </a:r>
          </a:p>
          <a:p>
            <a:pPr lvl="1" eaLnBrk="1" hangingPunct="1"/>
            <a:r>
              <a:rPr lang="en-US" altLang="en-US"/>
              <a:t>Enrollment Services</a:t>
            </a:r>
          </a:p>
          <a:p>
            <a:pPr lvl="1" eaLnBrk="1" hangingPunct="1"/>
            <a:r>
              <a:rPr lang="en-US" altLang="en-US"/>
              <a:t>Department</a:t>
            </a:r>
          </a:p>
          <a:p>
            <a:pPr lvl="1" eaLnBrk="1" hangingPunct="1"/>
            <a:r>
              <a:rPr lang="en-US" altLang="en-US"/>
              <a:t>Student Union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idx="4294967295"/>
          </p:nvPr>
        </p:nvSpPr>
        <p:spPr>
          <a:xfrm>
            <a:off x="2209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ea typeface="ＭＳ Ｐゴシック" panose="020B0600070205080204" pitchFamily="34" charset="-128"/>
              </a:rPr>
              <a:t>End of Lesson 7 </a:t>
            </a:r>
            <a:r>
              <a:rPr lang="en-US" altLang="en-US" dirty="0">
                <a:ea typeface="ＭＳ Ｐゴシック" panose="020B0600070205080204" pitchFamily="34" charset="-128"/>
              </a:rPr>
              <a:t>Examples</a:t>
            </a:r>
            <a:endParaRPr lang="en-US" altLang="en-US" dirty="0">
              <a:effectLst/>
              <a:ea typeface="ＭＳ Ｐゴシック" panose="020B0600070205080204" pitchFamily="34" charset="-128"/>
            </a:endParaRPr>
          </a:p>
        </p:txBody>
      </p:sp>
    </p:spTree>
    <p:extLst>
      <p:ext uri="{BB962C8B-B14F-4D97-AF65-F5344CB8AC3E}">
        <p14:creationId xmlns:p14="http://schemas.microsoft.com/office/powerpoint/2010/main" val="10581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EF8FBBB-ABFE-4C2B-8641-4D7B02A7BCDD}"/>
              </a:ext>
            </a:extLst>
          </p:cNvPr>
          <p:cNvSpPr>
            <a:spLocks noGrp="1" noChangeArrowheads="1"/>
          </p:cNvSpPr>
          <p:nvPr>
            <p:ph type="title"/>
          </p:nvPr>
        </p:nvSpPr>
        <p:spPr/>
        <p:txBody>
          <a:bodyPr/>
          <a:lstStyle/>
          <a:p>
            <a:pPr eaLnBrk="1" hangingPunct="1"/>
            <a:r>
              <a:rPr lang="en-US" altLang="en-US"/>
              <a:t>Introduction – Data Integrity</a:t>
            </a:r>
          </a:p>
        </p:txBody>
      </p:sp>
      <p:sp>
        <p:nvSpPr>
          <p:cNvPr id="11267" name="Content Placeholder 2">
            <a:extLst>
              <a:ext uri="{FF2B5EF4-FFF2-40B4-BE49-F238E27FC236}">
                <a16:creationId xmlns:a16="http://schemas.microsoft.com/office/drawing/2014/main" id="{67E14D63-960C-4540-90CE-954FF7A5F9B0}"/>
              </a:ext>
            </a:extLst>
          </p:cNvPr>
          <p:cNvSpPr>
            <a:spLocks noGrp="1" noChangeArrowheads="1"/>
          </p:cNvSpPr>
          <p:nvPr>
            <p:ph idx="1"/>
          </p:nvPr>
        </p:nvSpPr>
        <p:spPr/>
        <p:txBody>
          <a:bodyPr/>
          <a:lstStyle/>
          <a:p>
            <a:pPr eaLnBrk="1" hangingPunct="1"/>
            <a:r>
              <a:rPr lang="en-US" altLang="en-US"/>
              <a:t>Refers to the validity of data. </a:t>
            </a:r>
          </a:p>
          <a:p>
            <a:pPr eaLnBrk="1" hangingPunct="1"/>
            <a:r>
              <a:rPr lang="en-US" altLang="en-US"/>
              <a:t>Data integrity can be compromised in a number of ways: </a:t>
            </a:r>
          </a:p>
          <a:p>
            <a:pPr lvl="1" eaLnBrk="1" hangingPunct="1"/>
            <a:r>
              <a:rPr lang="en-US" altLang="en-US"/>
              <a:t>Human errors when data is entered </a:t>
            </a:r>
          </a:p>
          <a:p>
            <a:pPr lvl="1" eaLnBrk="1" hangingPunct="1"/>
            <a:r>
              <a:rPr lang="en-US" altLang="en-US"/>
              <a:t>Errors that occur when data is transmitted from one computer to another </a:t>
            </a:r>
          </a:p>
          <a:p>
            <a:pPr lvl="1" eaLnBrk="1" hangingPunct="1"/>
            <a:r>
              <a:rPr lang="en-US" altLang="en-US"/>
              <a:t>Software bugs or viruses </a:t>
            </a:r>
          </a:p>
          <a:p>
            <a:pPr lvl="1" eaLnBrk="1" hangingPunct="1"/>
            <a:r>
              <a:rPr lang="en-US" altLang="en-US"/>
              <a:t>Hardware malfunctions, such as disk crashes </a:t>
            </a:r>
          </a:p>
          <a:p>
            <a:pPr lvl="1" eaLnBrk="1" hangingPunct="1"/>
            <a:r>
              <a:rPr lang="en-US" altLang="en-US"/>
              <a:t>Natural disasters, such as fires and floods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70BC17A-258B-4F9E-9259-BFA6C54F14ED}"/>
              </a:ext>
            </a:extLst>
          </p:cNvPr>
          <p:cNvSpPr>
            <a:spLocks noGrp="1" noChangeArrowheads="1"/>
          </p:cNvSpPr>
          <p:nvPr>
            <p:ph type="title"/>
          </p:nvPr>
        </p:nvSpPr>
        <p:spPr>
          <a:xfrm>
            <a:off x="1752600" y="277814"/>
            <a:ext cx="8915400" cy="1139825"/>
          </a:xfrm>
        </p:spPr>
        <p:txBody>
          <a:bodyPr/>
          <a:lstStyle/>
          <a:p>
            <a:pPr eaLnBrk="1" hangingPunct="1"/>
            <a:r>
              <a:rPr lang="en-US" altLang="en-US"/>
              <a:t>Introduction – Referential Integrity</a:t>
            </a:r>
          </a:p>
        </p:txBody>
      </p:sp>
      <p:sp>
        <p:nvSpPr>
          <p:cNvPr id="12291" name="Content Placeholder 2">
            <a:extLst>
              <a:ext uri="{FF2B5EF4-FFF2-40B4-BE49-F238E27FC236}">
                <a16:creationId xmlns:a16="http://schemas.microsoft.com/office/drawing/2014/main" id="{FE919C1B-D552-4DF2-B6DA-2FF1E945BD88}"/>
              </a:ext>
            </a:extLst>
          </p:cNvPr>
          <p:cNvSpPr>
            <a:spLocks noGrp="1" noChangeArrowheads="1"/>
          </p:cNvSpPr>
          <p:nvPr>
            <p:ph idx="1"/>
          </p:nvPr>
        </p:nvSpPr>
        <p:spPr/>
        <p:txBody>
          <a:bodyPr/>
          <a:lstStyle/>
          <a:p>
            <a:pPr eaLnBrk="1" hangingPunct="1"/>
            <a:r>
              <a:rPr lang="en-US" altLang="en-US"/>
              <a:t>Referential integrity ensures that relationships between tables remain consistent.</a:t>
            </a:r>
          </a:p>
          <a:p>
            <a:pPr eaLnBrk="1" hangingPunct="1"/>
            <a:r>
              <a:rPr lang="en-US" altLang="en-US"/>
              <a:t>When one table has a foreign key to another table, the concept of referential integrity states that you may not add a record to the table that contains the foreign key unless there is a corresponding record in the linked table. </a:t>
            </a:r>
          </a:p>
          <a:p>
            <a:pPr eaLnBrk="1" hangingPunct="1"/>
            <a:r>
              <a:rPr lang="en-US" altLang="en-US"/>
              <a:t>It also includes the techniques known as cascading update and cascading delete, which ensure that changes made to the linked table are reflected in the primary table.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CE7E3E63-F38B-437B-A11B-C79682C610D6}"/>
              </a:ext>
            </a:extLst>
          </p:cNvPr>
          <p:cNvSpPr>
            <a:spLocks noGrp="1" noChangeArrowheads="1"/>
          </p:cNvSpPr>
          <p:nvPr>
            <p:ph type="title"/>
          </p:nvPr>
        </p:nvSpPr>
        <p:spPr/>
        <p:txBody>
          <a:bodyPr/>
          <a:lstStyle/>
          <a:p>
            <a:pPr eaLnBrk="1" hangingPunct="1"/>
            <a:r>
              <a:rPr lang="en-US" altLang="en-US"/>
              <a:t>Basic Query Operation: the Join</a:t>
            </a:r>
          </a:p>
        </p:txBody>
      </p:sp>
      <p:sp>
        <p:nvSpPr>
          <p:cNvPr id="270339" name="Rectangle 3">
            <a:extLst>
              <a:ext uri="{FF2B5EF4-FFF2-40B4-BE49-F238E27FC236}">
                <a16:creationId xmlns:a16="http://schemas.microsoft.com/office/drawing/2014/main" id="{C3ADC0BA-9368-4FD6-8DAA-5BCEE338CAE2}"/>
              </a:ext>
            </a:extLst>
          </p:cNvPr>
          <p:cNvSpPr>
            <a:spLocks noGrp="1" noChangeArrowheads="1"/>
          </p:cNvSpPr>
          <p:nvPr>
            <p:ph type="body" idx="1"/>
          </p:nvPr>
        </p:nvSpPr>
        <p:spPr/>
        <p:txBody>
          <a:bodyPr/>
          <a:lstStyle/>
          <a:p>
            <a:pPr eaLnBrk="1" hangingPunct="1"/>
            <a:r>
              <a:rPr lang="en-US" altLang="en-US"/>
              <a:t>In order to see data from two or more tables, the tables must be </a:t>
            </a:r>
            <a:r>
              <a:rPr lang="en-US" altLang="en-US" b="1" i="1"/>
              <a:t>join</a:t>
            </a:r>
            <a:r>
              <a:rPr lang="en-US" altLang="en-US"/>
              <a:t>ed. </a:t>
            </a:r>
          </a:p>
          <a:p>
            <a:pPr eaLnBrk="1" hangingPunct="1"/>
            <a:r>
              <a:rPr lang="en-US" altLang="en-US"/>
              <a:t>A </a:t>
            </a:r>
            <a:r>
              <a:rPr lang="en-US" altLang="en-US" b="1" i="1"/>
              <a:t>join </a:t>
            </a:r>
            <a:r>
              <a:rPr lang="en-US" altLang="en-US"/>
              <a:t>operation matches up the right information from each table. </a:t>
            </a:r>
          </a:p>
          <a:p>
            <a:pPr eaLnBrk="1" hangingPunct="1">
              <a:buFont typeface="Wingdings" panose="05000000000000000000" pitchFamily="2" charset="2"/>
              <a:buNone/>
            </a:pPr>
            <a:r>
              <a:rPr lang="en-US" altLang="en-US">
                <a:latin typeface="Lucida Sans Typewriter" panose="020B0509030504030204" pitchFamily="49" charset="0"/>
              </a:rPr>
              <a:t>	SELECT * FROM customers </a:t>
            </a:r>
          </a:p>
          <a:p>
            <a:pPr eaLnBrk="1" hangingPunct="1">
              <a:buFont typeface="Wingdings" panose="05000000000000000000" pitchFamily="2" charset="2"/>
              <a:buNone/>
            </a:pPr>
            <a:r>
              <a:rPr lang="en-US" altLang="en-US">
                <a:latin typeface="Lucida Sans Typewriter" panose="020B0509030504030204" pitchFamily="49" charset="0"/>
              </a:rPr>
              <a:t>	NATURAL JOIN orders;</a:t>
            </a:r>
            <a:r>
              <a:rPr lang="en-US" altLang="en-US"/>
              <a:t> </a:t>
            </a:r>
          </a:p>
          <a:p>
            <a:pPr eaLnBrk="1" hangingPunct="1"/>
            <a:endParaRPr lang="en-US" altLang="en-US"/>
          </a:p>
        </p:txBody>
      </p:sp>
      <p:pic>
        <p:nvPicPr>
          <p:cNvPr id="270340" name="Picture 4">
            <a:extLst>
              <a:ext uri="{FF2B5EF4-FFF2-40B4-BE49-F238E27FC236}">
                <a16:creationId xmlns:a16="http://schemas.microsoft.com/office/drawing/2014/main" id="{56A915E5-1D0F-4396-8225-F66B5E7C8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724400"/>
            <a:ext cx="515937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DDC3F2D2-F8F5-4DDF-AC96-0CC94B7B42EB}"/>
              </a:ext>
            </a:extLst>
          </p:cNvPr>
          <p:cNvSpPr>
            <a:spLocks noGrp="1" noChangeArrowheads="1"/>
          </p:cNvSpPr>
          <p:nvPr>
            <p:ph type="title"/>
          </p:nvPr>
        </p:nvSpPr>
        <p:spPr/>
        <p:txBody>
          <a:bodyPr/>
          <a:lstStyle/>
          <a:p>
            <a:pPr eaLnBrk="1" hangingPunct="1"/>
            <a:r>
              <a:rPr lang="en-US" altLang="en-US" sz="4000"/>
              <a:t>Basic Query Operation: the Join – Natural Join</a:t>
            </a:r>
          </a:p>
        </p:txBody>
      </p:sp>
      <p:sp>
        <p:nvSpPr>
          <p:cNvPr id="271363" name="Rectangle 3">
            <a:extLst>
              <a:ext uri="{FF2B5EF4-FFF2-40B4-BE49-F238E27FC236}">
                <a16:creationId xmlns:a16="http://schemas.microsoft.com/office/drawing/2014/main" id="{3F04A512-183B-4827-946D-BAB5E09FC9A2}"/>
              </a:ext>
            </a:extLst>
          </p:cNvPr>
          <p:cNvSpPr>
            <a:spLocks noGrp="1" noChangeArrowheads="1"/>
          </p:cNvSpPr>
          <p:nvPr>
            <p:ph type="body" idx="1"/>
          </p:nvPr>
        </p:nvSpPr>
        <p:spPr/>
        <p:txBody>
          <a:bodyPr>
            <a:normAutofit fontScale="92500"/>
          </a:bodyPr>
          <a:lstStyle/>
          <a:p>
            <a:pPr eaLnBrk="1" hangingPunct="1">
              <a:lnSpc>
                <a:spcPct val="80000"/>
              </a:lnSpc>
            </a:pPr>
            <a:r>
              <a:rPr lang="en-US" altLang="en-US" sz="2400"/>
              <a:t>The NATURAL JOIN keyword specifies that the attributes are to be matched between the two tables is those with matching names and matching data types. These should be the PK/FK attributes. The join attributes are shown only once in the result along with the remaining attributes of both tables.</a:t>
            </a:r>
          </a:p>
          <a:p>
            <a:pPr eaLnBrk="1" hangingPunct="1">
              <a:lnSpc>
                <a:spcPct val="80000"/>
              </a:lnSpc>
            </a:pPr>
            <a:r>
              <a:rPr lang="en-US" altLang="en-US" sz="2400"/>
              <a:t>Notice that all of the customer info is repeated for each order that the customer has placed. This is expected because of the one-to-many relationship between Customers and Orders. </a:t>
            </a:r>
          </a:p>
          <a:p>
            <a:pPr eaLnBrk="1" hangingPunct="1">
              <a:lnSpc>
                <a:spcPct val="80000"/>
              </a:lnSpc>
            </a:pPr>
            <a:r>
              <a:rPr lang="en-US" altLang="en-US" sz="2400"/>
              <a:t>Notice also that any customer who has not placed an order is missing from the results. This is also expected because there is no FK in the Orders table to match that Customer’s PK in the Customers table.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AC467AAD-3E5E-48F1-A856-721322F27438}"/>
              </a:ext>
            </a:extLst>
          </p:cNvPr>
          <p:cNvSpPr>
            <a:spLocks noGrp="1" noChangeArrowheads="1"/>
          </p:cNvSpPr>
          <p:nvPr>
            <p:ph type="title"/>
          </p:nvPr>
        </p:nvSpPr>
        <p:spPr/>
        <p:txBody>
          <a:bodyPr/>
          <a:lstStyle/>
          <a:p>
            <a:pPr eaLnBrk="1" hangingPunct="1"/>
            <a:r>
              <a:rPr lang="en-US" altLang="en-US" sz="4000"/>
              <a:t>Basic Query Operation: the Join – How it Works</a:t>
            </a:r>
          </a:p>
        </p:txBody>
      </p:sp>
      <p:sp>
        <p:nvSpPr>
          <p:cNvPr id="272387" name="Rectangle 3">
            <a:extLst>
              <a:ext uri="{FF2B5EF4-FFF2-40B4-BE49-F238E27FC236}">
                <a16:creationId xmlns:a16="http://schemas.microsoft.com/office/drawing/2014/main" id="{06D9FE74-3598-49D3-B6E2-BED772B67A97}"/>
              </a:ext>
            </a:extLst>
          </p:cNvPr>
          <p:cNvSpPr>
            <a:spLocks noGrp="1" noChangeArrowheads="1"/>
          </p:cNvSpPr>
          <p:nvPr>
            <p:ph type="body" idx="1"/>
          </p:nvPr>
        </p:nvSpPr>
        <p:spPr/>
        <p:txBody>
          <a:bodyPr/>
          <a:lstStyle/>
          <a:p>
            <a:pPr eaLnBrk="1" hangingPunct="1"/>
            <a:r>
              <a:rPr lang="en-US" altLang="en-US"/>
              <a:t>The easiest way to understand the join is to think of the database software looking one-by-one at each pair of rows from the two tables. </a:t>
            </a:r>
          </a:p>
          <a:p>
            <a:pPr eaLnBrk="1" hangingPunct="1"/>
            <a:r>
              <a:rPr lang="en-US" altLang="en-US"/>
              <a:t>Go through each row of the Customers table and see if it matches each of the rows in the Orders table.</a:t>
            </a:r>
          </a:p>
        </p:txBody>
      </p:sp>
      <p:pic>
        <p:nvPicPr>
          <p:cNvPr id="272388" name="Picture 4">
            <a:extLst>
              <a:ext uri="{FF2B5EF4-FFF2-40B4-BE49-F238E27FC236}">
                <a16:creationId xmlns:a16="http://schemas.microsoft.com/office/drawing/2014/main" id="{A22B57A5-4495-4AE2-8F21-BB46412D0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38689"/>
            <a:ext cx="3886200"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89" name="Picture 5">
            <a:extLst>
              <a:ext uri="{FF2B5EF4-FFF2-40B4-BE49-F238E27FC236}">
                <a16:creationId xmlns:a16="http://schemas.microsoft.com/office/drawing/2014/main" id="{ED7D05C8-A4FE-499D-ABDD-738E65E5B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4348163"/>
            <a:ext cx="3838575"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4ADEE0F0-A881-4CB9-8D58-5AFC123766A1}"/>
              </a:ext>
            </a:extLst>
          </p:cNvPr>
          <p:cNvSpPr>
            <a:spLocks noGrp="1" noChangeArrowheads="1"/>
          </p:cNvSpPr>
          <p:nvPr>
            <p:ph type="title"/>
          </p:nvPr>
        </p:nvSpPr>
        <p:spPr>
          <a:xfrm>
            <a:off x="1828800" y="277814"/>
            <a:ext cx="8686800" cy="1139825"/>
          </a:xfrm>
        </p:spPr>
        <p:txBody>
          <a:bodyPr>
            <a:normAutofit fontScale="90000"/>
          </a:bodyPr>
          <a:lstStyle/>
          <a:p>
            <a:pPr eaLnBrk="1" hangingPunct="1"/>
            <a:r>
              <a:rPr lang="en-US" altLang="en-US" sz="4000"/>
              <a:t>SQL Technique: Multiple Joins and the </a:t>
            </a:r>
            <a:r>
              <a:rPr lang="en-US" altLang="en-US" sz="4000" i="1"/>
              <a:t>Distinct</a:t>
            </a:r>
            <a:r>
              <a:rPr lang="en-US" altLang="en-US" sz="4000"/>
              <a:t> Keyword – Explained</a:t>
            </a:r>
          </a:p>
        </p:txBody>
      </p:sp>
      <p:sp>
        <p:nvSpPr>
          <p:cNvPr id="278531" name="Rectangle 4">
            <a:extLst>
              <a:ext uri="{FF2B5EF4-FFF2-40B4-BE49-F238E27FC236}">
                <a16:creationId xmlns:a16="http://schemas.microsoft.com/office/drawing/2014/main" id="{BA5AD61F-4B8B-4205-A417-98FE0A546643}"/>
              </a:ext>
            </a:extLst>
          </p:cNvPr>
          <p:cNvSpPr>
            <a:spLocks noGrp="1" noChangeArrowheads="1"/>
          </p:cNvSpPr>
          <p:nvPr>
            <p:ph type="body" idx="1"/>
          </p:nvPr>
        </p:nvSpPr>
        <p:spPr/>
        <p:txBody>
          <a:bodyPr>
            <a:normAutofit fontScale="92500" lnSpcReduction="10000"/>
          </a:bodyPr>
          <a:lstStyle/>
          <a:p>
            <a:pPr eaLnBrk="1" hangingPunct="1">
              <a:lnSpc>
                <a:spcPct val="80000"/>
              </a:lnSpc>
            </a:pPr>
            <a:r>
              <a:rPr lang="en-US" altLang="en-US" sz="2400"/>
              <a:t>The needed information is found in the Products table (“output” from the query). The retrieval condition or “input” to the query is based on the Customers tables. These attributes will be needed for the WHERE clause. They are only included in the SELECT list to be sure that the query is showing the data that you want.</a:t>
            </a:r>
          </a:p>
          <a:p>
            <a:pPr eaLnBrk="1" hangingPunct="1">
              <a:lnSpc>
                <a:spcPct val="80000"/>
              </a:lnSpc>
            </a:pPr>
            <a:r>
              <a:rPr lang="en-US" altLang="en-US" sz="2400"/>
              <a:t>You also need to include the intervening tables in the FROM clause of the query since this is the only way to correctly associate the Customers data with the Products data. They can’t be joined directly because they don’t have any common attributes.</a:t>
            </a:r>
          </a:p>
          <a:p>
            <a:pPr eaLnBrk="1" hangingPunct="1">
              <a:lnSpc>
                <a:spcPct val="80000"/>
              </a:lnSpc>
            </a:pPr>
            <a:r>
              <a:rPr lang="en-US" altLang="en-US" sz="2400"/>
              <a:t>Another way to think about this is to simply follow the PK-FK pairs from table to table until you have completely linked all of the info you need.</a:t>
            </a:r>
          </a:p>
        </p:txBody>
      </p:sp>
    </p:spTree>
  </p:cSld>
  <p:clrMapOvr>
    <a:masterClrMapping/>
  </p:clrMapOv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471</TotalTime>
  <Words>1914</Words>
  <Application>Microsoft Office PowerPoint</Application>
  <PresentationFormat>Widescreen</PresentationFormat>
  <Paragraphs>325</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Helvetica</vt:lpstr>
      <vt:lpstr>Lucida Sans Typewriter</vt:lpstr>
      <vt:lpstr>Times</vt:lpstr>
      <vt:lpstr>Times New Roman</vt:lpstr>
      <vt:lpstr>Trebuchet MS</vt:lpstr>
      <vt:lpstr>Wingdings</vt:lpstr>
      <vt:lpstr>Wingdings 3</vt:lpstr>
      <vt:lpstr>Facet</vt:lpstr>
      <vt:lpstr>PowerPoint Presentation</vt:lpstr>
      <vt:lpstr>PowerPoint Presentation</vt:lpstr>
      <vt:lpstr>Introduction – Redundancy</vt:lpstr>
      <vt:lpstr>Introduction – Data Integrity</vt:lpstr>
      <vt:lpstr>Introduction – Referential Integrity</vt:lpstr>
      <vt:lpstr>Basic Query Operation: the Join</vt:lpstr>
      <vt:lpstr>Basic Query Operation: the Join – Natural Join</vt:lpstr>
      <vt:lpstr>Basic Query Operation: the Join – How it Works</vt:lpstr>
      <vt:lpstr>SQL Technique: Multiple Joins and the Distinct Keyword – Explained</vt:lpstr>
      <vt:lpstr>SQL Technique: Multiple Joins and the Distinct Keyword – Step 1</vt:lpstr>
      <vt:lpstr>SQL Technique: Multiple Joins and the Distinct Keyword – Step 2</vt:lpstr>
      <vt:lpstr>SQL Technique: Multiple Joins and the Distinct Keyword – Step 3</vt:lpstr>
      <vt:lpstr>SQL Technique: Multiple Joins and the Distinct Keyword – Results</vt:lpstr>
      <vt:lpstr>SQL Technique: Multiple Joins and the Distinct Keyword – Distinct keyword</vt:lpstr>
      <vt:lpstr>Normalization</vt:lpstr>
      <vt:lpstr>Normalization</vt:lpstr>
      <vt:lpstr>Normalization</vt:lpstr>
      <vt:lpstr>Normalization</vt:lpstr>
      <vt:lpstr>Functional Dependencies</vt:lpstr>
      <vt:lpstr>Functional Dependencies</vt:lpstr>
      <vt:lpstr>Functional Dependencies</vt:lpstr>
      <vt:lpstr>First Normal Form</vt:lpstr>
      <vt:lpstr>First Normal Form</vt:lpstr>
      <vt:lpstr>First Normal Form</vt:lpstr>
      <vt:lpstr>First Normal Form</vt:lpstr>
      <vt:lpstr>Boyce-Codd Normal Form</vt:lpstr>
      <vt:lpstr>Second Normal Form</vt:lpstr>
      <vt:lpstr>Second Normal Form</vt:lpstr>
      <vt:lpstr>Second Normal Form</vt:lpstr>
      <vt:lpstr>End of Lesson 7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COMP3002 – Advanced Database</dc:title>
  <dc:creator>Darcy Ricetto</dc:creator>
  <cp:lastModifiedBy>Ricetto, Darcy</cp:lastModifiedBy>
  <cp:revision>24</cp:revision>
  <dcterms:created xsi:type="dcterms:W3CDTF">2020-09-21T22:23:14Z</dcterms:created>
  <dcterms:modified xsi:type="dcterms:W3CDTF">2021-11-08T23:01:15Z</dcterms:modified>
</cp:coreProperties>
</file>