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3:55:47.324"/>
    </inkml:context>
    <inkml:brush xml:id="br0">
      <inkml:brushProperty name="width" value="0.05" units="cm"/>
      <inkml:brushProperty name="height" value="0.05" units="cm"/>
      <inkml:brushProperty name="color" value="#33CCFF"/>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3:55:49.395"/>
    </inkml:context>
    <inkml:brush xml:id="br0">
      <inkml:brushProperty name="width" value="0.05" units="cm"/>
      <inkml:brushProperty name="height" value="0.05" units="cm"/>
      <inkml:brushProperty name="color" value="#33CCFF"/>
    </inkml:brush>
  </inkml:definitions>
  <inkml:trace contextRef="#ctx0" brushRef="#br0">130 0 24575,'-36'126'0,"4"-16"0,10 2 0,4 1 0,6 0 0,5 1 0,4 0 0,25 221 0,-12-265 0,4-1 0,3-1 0,2 0 0,4-2 0,3 0 0,2-2 0,3 0 0,3-3 0,62 88 0,-62-102 0,109 145 0,-110-152 0,2-1 0,62 53 0,-62-67 0,0 0 0,1-3 0,2-1 0,0-2 0,1-1 0,50 15 0,254 54 0,946 129 0,-1042-189 0,0-11 0,1-11 0,345-37 0,651-164 0,-13-77 0,-590 160 0,-584 105 0,-51 8-114,-4 0 30,0-1 1,0 1-1,0 0 1,0 0 0,0-1-1,0 1 1,0-1 0,0 0-1,-1 1 1,1-1-1,0 0 1,0 0 0,-1 0-1,3-2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3:55:50.241"/>
    </inkml:context>
    <inkml:brush xml:id="br0">
      <inkml:brushProperty name="width" value="0.05" units="cm"/>
      <inkml:brushProperty name="height" value="0.05" units="cm"/>
      <inkml:brushProperty name="color" value="#33CCFF"/>
    </inkml:brush>
  </inkml:definitions>
  <inkml:trace contextRef="#ctx0" brushRef="#br0">3115 445 24575,'0'0'0,"-10"-3"0,-559-99 0,429 82 0,-929-126 0,267 39 0,336 56 0,460 50-227,0 1-1,0-1 1,0 0-1,0 0 1,-11-4-1,5-2-6598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3T03:55:50.993"/>
    </inkml:context>
    <inkml:brush xml:id="br0">
      <inkml:brushProperty name="width" value="0.05" units="cm"/>
      <inkml:brushProperty name="height" value="0.05" units="cm"/>
      <inkml:brushProperty name="color" value="#33CCFF"/>
    </inkml:brush>
  </inkml:definitions>
  <inkml:trace contextRef="#ctx0" brushRef="#br0">1411 0 24575,'-10'23'0,"-151"379"0,-72 145 0,183-455 0,-4-3 0,-4-1 0,-3-4 0,-4-2 0,-4-3 0,-108 97 0,70-79 0,4 4 0,-156 198 0,258-299-37,1 0 0,0 0 1,0 1-1,-1-1 0,1 0 0,0 0 0,0 1 0,0-1 0,0 0 0,-1 1 0,1-1 0,0 0 1,0 1-1,0-1 0,0 0 0,0 1 0,0-1 0,0 0 0,0 1 0,0-1 0,0 0 0,0 1 1,0-1-1,0 0 0,0 1 0,0-1 0,0 0 0,0 1 0,0-1 0,0 0 0,1 1 0,-1-1 1,0 0-1,0 1 0,0-1 0,1 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5D941-6A85-91BE-34CD-F177CDE989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45C79740-325B-8E9A-9519-CD63411340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8200B0F8-FC5D-9026-2591-5BFBBB38EE13}"/>
              </a:ext>
            </a:extLst>
          </p:cNvPr>
          <p:cNvSpPr>
            <a:spLocks noGrp="1"/>
          </p:cNvSpPr>
          <p:nvPr>
            <p:ph type="dt" sz="half" idx="10"/>
          </p:nvPr>
        </p:nvSpPr>
        <p:spPr/>
        <p:txBody>
          <a:bodyPr/>
          <a:lstStyle/>
          <a:p>
            <a:fld id="{57CF2021-B251-4897-819D-8824B09D6B53}" type="datetimeFigureOut">
              <a:rPr lang="en-CA" smtClean="0"/>
              <a:t>2022-12-12</a:t>
            </a:fld>
            <a:endParaRPr lang="en-CA"/>
          </a:p>
        </p:txBody>
      </p:sp>
      <p:sp>
        <p:nvSpPr>
          <p:cNvPr id="5" name="Footer Placeholder 4">
            <a:extLst>
              <a:ext uri="{FF2B5EF4-FFF2-40B4-BE49-F238E27FC236}">
                <a16:creationId xmlns:a16="http://schemas.microsoft.com/office/drawing/2014/main" id="{D4F97857-9358-E10E-C33C-4B7A3304603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581B9A1-7836-BAEF-6383-962D2D43932F}"/>
              </a:ext>
            </a:extLst>
          </p:cNvPr>
          <p:cNvSpPr>
            <a:spLocks noGrp="1"/>
          </p:cNvSpPr>
          <p:nvPr>
            <p:ph type="sldNum" sz="quarter" idx="12"/>
          </p:nvPr>
        </p:nvSpPr>
        <p:spPr/>
        <p:txBody>
          <a:bodyPr/>
          <a:lstStyle/>
          <a:p>
            <a:fld id="{A9D9B94E-C510-4273-A9FB-FAEF58FAFCB9}" type="slidenum">
              <a:rPr lang="en-CA" smtClean="0"/>
              <a:t>‹#›</a:t>
            </a:fld>
            <a:endParaRPr lang="en-CA"/>
          </a:p>
        </p:txBody>
      </p:sp>
    </p:spTree>
    <p:extLst>
      <p:ext uri="{BB962C8B-B14F-4D97-AF65-F5344CB8AC3E}">
        <p14:creationId xmlns:p14="http://schemas.microsoft.com/office/powerpoint/2010/main" val="312468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086F2-BAD9-50E9-3CB5-42721AC1F1A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EC970AC-290E-4A4C-74C9-C56D5DF90B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DE3E34F-D3C4-F838-AD81-FE6E9A8A571D}"/>
              </a:ext>
            </a:extLst>
          </p:cNvPr>
          <p:cNvSpPr>
            <a:spLocks noGrp="1"/>
          </p:cNvSpPr>
          <p:nvPr>
            <p:ph type="dt" sz="half" idx="10"/>
          </p:nvPr>
        </p:nvSpPr>
        <p:spPr/>
        <p:txBody>
          <a:bodyPr/>
          <a:lstStyle/>
          <a:p>
            <a:fld id="{57CF2021-B251-4897-819D-8824B09D6B53}" type="datetimeFigureOut">
              <a:rPr lang="en-CA" smtClean="0"/>
              <a:t>2022-12-12</a:t>
            </a:fld>
            <a:endParaRPr lang="en-CA"/>
          </a:p>
        </p:txBody>
      </p:sp>
      <p:sp>
        <p:nvSpPr>
          <p:cNvPr id="5" name="Footer Placeholder 4">
            <a:extLst>
              <a:ext uri="{FF2B5EF4-FFF2-40B4-BE49-F238E27FC236}">
                <a16:creationId xmlns:a16="http://schemas.microsoft.com/office/drawing/2014/main" id="{2F54F1CA-67A9-6E79-FE83-15455076ED3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33082DE-E9C6-7BE7-D84E-E542E7069DA9}"/>
              </a:ext>
            </a:extLst>
          </p:cNvPr>
          <p:cNvSpPr>
            <a:spLocks noGrp="1"/>
          </p:cNvSpPr>
          <p:nvPr>
            <p:ph type="sldNum" sz="quarter" idx="12"/>
          </p:nvPr>
        </p:nvSpPr>
        <p:spPr/>
        <p:txBody>
          <a:bodyPr/>
          <a:lstStyle/>
          <a:p>
            <a:fld id="{A9D9B94E-C510-4273-A9FB-FAEF58FAFCB9}" type="slidenum">
              <a:rPr lang="en-CA" smtClean="0"/>
              <a:t>‹#›</a:t>
            </a:fld>
            <a:endParaRPr lang="en-CA"/>
          </a:p>
        </p:txBody>
      </p:sp>
    </p:spTree>
    <p:extLst>
      <p:ext uri="{BB962C8B-B14F-4D97-AF65-F5344CB8AC3E}">
        <p14:creationId xmlns:p14="http://schemas.microsoft.com/office/powerpoint/2010/main" val="879192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184BF4-22DF-9258-58B3-F025AA9333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AFE3B1C-757E-60C2-4D6B-A1AD17C547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2994A37-AF83-C4EB-0D2B-EB93F99271D9}"/>
              </a:ext>
            </a:extLst>
          </p:cNvPr>
          <p:cNvSpPr>
            <a:spLocks noGrp="1"/>
          </p:cNvSpPr>
          <p:nvPr>
            <p:ph type="dt" sz="half" idx="10"/>
          </p:nvPr>
        </p:nvSpPr>
        <p:spPr/>
        <p:txBody>
          <a:bodyPr/>
          <a:lstStyle/>
          <a:p>
            <a:fld id="{57CF2021-B251-4897-819D-8824B09D6B53}" type="datetimeFigureOut">
              <a:rPr lang="en-CA" smtClean="0"/>
              <a:t>2022-12-12</a:t>
            </a:fld>
            <a:endParaRPr lang="en-CA"/>
          </a:p>
        </p:txBody>
      </p:sp>
      <p:sp>
        <p:nvSpPr>
          <p:cNvPr id="5" name="Footer Placeholder 4">
            <a:extLst>
              <a:ext uri="{FF2B5EF4-FFF2-40B4-BE49-F238E27FC236}">
                <a16:creationId xmlns:a16="http://schemas.microsoft.com/office/drawing/2014/main" id="{F560103E-CB6C-08AD-657F-ABFBE70B4B1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4562D9D-BA77-641A-C866-1A6E813B78E3}"/>
              </a:ext>
            </a:extLst>
          </p:cNvPr>
          <p:cNvSpPr>
            <a:spLocks noGrp="1"/>
          </p:cNvSpPr>
          <p:nvPr>
            <p:ph type="sldNum" sz="quarter" idx="12"/>
          </p:nvPr>
        </p:nvSpPr>
        <p:spPr/>
        <p:txBody>
          <a:bodyPr/>
          <a:lstStyle/>
          <a:p>
            <a:fld id="{A9D9B94E-C510-4273-A9FB-FAEF58FAFCB9}" type="slidenum">
              <a:rPr lang="en-CA" smtClean="0"/>
              <a:t>‹#›</a:t>
            </a:fld>
            <a:endParaRPr lang="en-CA"/>
          </a:p>
        </p:txBody>
      </p:sp>
    </p:spTree>
    <p:extLst>
      <p:ext uri="{BB962C8B-B14F-4D97-AF65-F5344CB8AC3E}">
        <p14:creationId xmlns:p14="http://schemas.microsoft.com/office/powerpoint/2010/main" val="1582479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B554A-0B0C-2426-7591-61B932A9711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B042A18-DFDE-8E94-22F7-D1BE3C3C46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3442E36-969A-D493-D695-4018ABC4819C}"/>
              </a:ext>
            </a:extLst>
          </p:cNvPr>
          <p:cNvSpPr>
            <a:spLocks noGrp="1"/>
          </p:cNvSpPr>
          <p:nvPr>
            <p:ph type="dt" sz="half" idx="10"/>
          </p:nvPr>
        </p:nvSpPr>
        <p:spPr/>
        <p:txBody>
          <a:bodyPr/>
          <a:lstStyle/>
          <a:p>
            <a:fld id="{57CF2021-B251-4897-819D-8824B09D6B53}" type="datetimeFigureOut">
              <a:rPr lang="en-CA" smtClean="0"/>
              <a:t>2022-12-12</a:t>
            </a:fld>
            <a:endParaRPr lang="en-CA"/>
          </a:p>
        </p:txBody>
      </p:sp>
      <p:sp>
        <p:nvSpPr>
          <p:cNvPr id="5" name="Footer Placeholder 4">
            <a:extLst>
              <a:ext uri="{FF2B5EF4-FFF2-40B4-BE49-F238E27FC236}">
                <a16:creationId xmlns:a16="http://schemas.microsoft.com/office/drawing/2014/main" id="{7FC342B2-A1E1-1115-6877-F513E104448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692C4A-C609-12E2-64A0-2AA5AA4C91FC}"/>
              </a:ext>
            </a:extLst>
          </p:cNvPr>
          <p:cNvSpPr>
            <a:spLocks noGrp="1"/>
          </p:cNvSpPr>
          <p:nvPr>
            <p:ph type="sldNum" sz="quarter" idx="12"/>
          </p:nvPr>
        </p:nvSpPr>
        <p:spPr/>
        <p:txBody>
          <a:bodyPr/>
          <a:lstStyle/>
          <a:p>
            <a:fld id="{A9D9B94E-C510-4273-A9FB-FAEF58FAFCB9}" type="slidenum">
              <a:rPr lang="en-CA" smtClean="0"/>
              <a:t>‹#›</a:t>
            </a:fld>
            <a:endParaRPr lang="en-CA"/>
          </a:p>
        </p:txBody>
      </p:sp>
    </p:spTree>
    <p:extLst>
      <p:ext uri="{BB962C8B-B14F-4D97-AF65-F5344CB8AC3E}">
        <p14:creationId xmlns:p14="http://schemas.microsoft.com/office/powerpoint/2010/main" val="4180358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DD60-C197-AAF9-2237-F4F9DBF4F8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E19ECE2-AC36-AA61-22E2-C2F52AC998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A99EEE-A5CE-ECEC-5025-2E5A763660A4}"/>
              </a:ext>
            </a:extLst>
          </p:cNvPr>
          <p:cNvSpPr>
            <a:spLocks noGrp="1"/>
          </p:cNvSpPr>
          <p:nvPr>
            <p:ph type="dt" sz="half" idx="10"/>
          </p:nvPr>
        </p:nvSpPr>
        <p:spPr/>
        <p:txBody>
          <a:bodyPr/>
          <a:lstStyle/>
          <a:p>
            <a:fld id="{57CF2021-B251-4897-819D-8824B09D6B53}" type="datetimeFigureOut">
              <a:rPr lang="en-CA" smtClean="0"/>
              <a:t>2022-12-12</a:t>
            </a:fld>
            <a:endParaRPr lang="en-CA"/>
          </a:p>
        </p:txBody>
      </p:sp>
      <p:sp>
        <p:nvSpPr>
          <p:cNvPr id="5" name="Footer Placeholder 4">
            <a:extLst>
              <a:ext uri="{FF2B5EF4-FFF2-40B4-BE49-F238E27FC236}">
                <a16:creationId xmlns:a16="http://schemas.microsoft.com/office/drawing/2014/main" id="{B0934BDD-9F79-1A6E-3E80-32185F6D339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F03D32F-26A9-A89F-2DFE-B708FE039903}"/>
              </a:ext>
            </a:extLst>
          </p:cNvPr>
          <p:cNvSpPr>
            <a:spLocks noGrp="1"/>
          </p:cNvSpPr>
          <p:nvPr>
            <p:ph type="sldNum" sz="quarter" idx="12"/>
          </p:nvPr>
        </p:nvSpPr>
        <p:spPr/>
        <p:txBody>
          <a:bodyPr/>
          <a:lstStyle/>
          <a:p>
            <a:fld id="{A9D9B94E-C510-4273-A9FB-FAEF58FAFCB9}" type="slidenum">
              <a:rPr lang="en-CA" smtClean="0"/>
              <a:t>‹#›</a:t>
            </a:fld>
            <a:endParaRPr lang="en-CA"/>
          </a:p>
        </p:txBody>
      </p:sp>
    </p:spTree>
    <p:extLst>
      <p:ext uri="{BB962C8B-B14F-4D97-AF65-F5344CB8AC3E}">
        <p14:creationId xmlns:p14="http://schemas.microsoft.com/office/powerpoint/2010/main" val="3181219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4E82F-09A5-6D66-AD5C-90238A216B7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91AADCF-E8D9-620C-FC17-C5C6B76F51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CA7C1E0-C944-DA0E-438D-993D742588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786937E-BDF6-51DD-9B27-C2E51862A9BA}"/>
              </a:ext>
            </a:extLst>
          </p:cNvPr>
          <p:cNvSpPr>
            <a:spLocks noGrp="1"/>
          </p:cNvSpPr>
          <p:nvPr>
            <p:ph type="dt" sz="half" idx="10"/>
          </p:nvPr>
        </p:nvSpPr>
        <p:spPr/>
        <p:txBody>
          <a:bodyPr/>
          <a:lstStyle/>
          <a:p>
            <a:fld id="{57CF2021-B251-4897-819D-8824B09D6B53}" type="datetimeFigureOut">
              <a:rPr lang="en-CA" smtClean="0"/>
              <a:t>2022-12-12</a:t>
            </a:fld>
            <a:endParaRPr lang="en-CA"/>
          </a:p>
        </p:txBody>
      </p:sp>
      <p:sp>
        <p:nvSpPr>
          <p:cNvPr id="6" name="Footer Placeholder 5">
            <a:extLst>
              <a:ext uri="{FF2B5EF4-FFF2-40B4-BE49-F238E27FC236}">
                <a16:creationId xmlns:a16="http://schemas.microsoft.com/office/drawing/2014/main" id="{8AB283D9-F970-8F5D-AB79-FBFDF317645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9230D3A-75A5-DCF0-8A88-7BBD903855D2}"/>
              </a:ext>
            </a:extLst>
          </p:cNvPr>
          <p:cNvSpPr>
            <a:spLocks noGrp="1"/>
          </p:cNvSpPr>
          <p:nvPr>
            <p:ph type="sldNum" sz="quarter" idx="12"/>
          </p:nvPr>
        </p:nvSpPr>
        <p:spPr/>
        <p:txBody>
          <a:bodyPr/>
          <a:lstStyle/>
          <a:p>
            <a:fld id="{A9D9B94E-C510-4273-A9FB-FAEF58FAFCB9}" type="slidenum">
              <a:rPr lang="en-CA" smtClean="0"/>
              <a:t>‹#›</a:t>
            </a:fld>
            <a:endParaRPr lang="en-CA"/>
          </a:p>
        </p:txBody>
      </p:sp>
    </p:spTree>
    <p:extLst>
      <p:ext uri="{BB962C8B-B14F-4D97-AF65-F5344CB8AC3E}">
        <p14:creationId xmlns:p14="http://schemas.microsoft.com/office/powerpoint/2010/main" val="3656515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6F8A8-2CF6-E61D-7C3E-4EA2F9FA7E9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875DE6A-6D12-5E3A-5A1F-9855F18D92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1BC0B2-EE0E-352D-281D-C586E2DF91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F324E3BD-967C-2FF8-6B7B-7877EA14E4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D48104-05C1-3990-1FFD-7A7B025448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BD273FB2-40AE-1040-1DC5-DE825391297F}"/>
              </a:ext>
            </a:extLst>
          </p:cNvPr>
          <p:cNvSpPr>
            <a:spLocks noGrp="1"/>
          </p:cNvSpPr>
          <p:nvPr>
            <p:ph type="dt" sz="half" idx="10"/>
          </p:nvPr>
        </p:nvSpPr>
        <p:spPr/>
        <p:txBody>
          <a:bodyPr/>
          <a:lstStyle/>
          <a:p>
            <a:fld id="{57CF2021-B251-4897-819D-8824B09D6B53}" type="datetimeFigureOut">
              <a:rPr lang="en-CA" smtClean="0"/>
              <a:t>2022-12-12</a:t>
            </a:fld>
            <a:endParaRPr lang="en-CA"/>
          </a:p>
        </p:txBody>
      </p:sp>
      <p:sp>
        <p:nvSpPr>
          <p:cNvPr id="8" name="Footer Placeholder 7">
            <a:extLst>
              <a:ext uri="{FF2B5EF4-FFF2-40B4-BE49-F238E27FC236}">
                <a16:creationId xmlns:a16="http://schemas.microsoft.com/office/drawing/2014/main" id="{8C200C2A-76CB-8899-7DDF-D234230C26A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4037294-76F7-F173-3ECB-CA0FD6394DEF}"/>
              </a:ext>
            </a:extLst>
          </p:cNvPr>
          <p:cNvSpPr>
            <a:spLocks noGrp="1"/>
          </p:cNvSpPr>
          <p:nvPr>
            <p:ph type="sldNum" sz="quarter" idx="12"/>
          </p:nvPr>
        </p:nvSpPr>
        <p:spPr/>
        <p:txBody>
          <a:bodyPr/>
          <a:lstStyle/>
          <a:p>
            <a:fld id="{A9D9B94E-C510-4273-A9FB-FAEF58FAFCB9}" type="slidenum">
              <a:rPr lang="en-CA" smtClean="0"/>
              <a:t>‹#›</a:t>
            </a:fld>
            <a:endParaRPr lang="en-CA"/>
          </a:p>
        </p:txBody>
      </p:sp>
    </p:spTree>
    <p:extLst>
      <p:ext uri="{BB962C8B-B14F-4D97-AF65-F5344CB8AC3E}">
        <p14:creationId xmlns:p14="http://schemas.microsoft.com/office/powerpoint/2010/main" val="344150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B2740-036B-D3EB-4E2A-FFF42596707F}"/>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408A0540-BE1D-7EF0-0214-06832B306341}"/>
              </a:ext>
            </a:extLst>
          </p:cNvPr>
          <p:cNvSpPr>
            <a:spLocks noGrp="1"/>
          </p:cNvSpPr>
          <p:nvPr>
            <p:ph type="dt" sz="half" idx="10"/>
          </p:nvPr>
        </p:nvSpPr>
        <p:spPr/>
        <p:txBody>
          <a:bodyPr/>
          <a:lstStyle/>
          <a:p>
            <a:fld id="{57CF2021-B251-4897-819D-8824B09D6B53}" type="datetimeFigureOut">
              <a:rPr lang="en-CA" smtClean="0"/>
              <a:t>2022-12-12</a:t>
            </a:fld>
            <a:endParaRPr lang="en-CA"/>
          </a:p>
        </p:txBody>
      </p:sp>
      <p:sp>
        <p:nvSpPr>
          <p:cNvPr id="4" name="Footer Placeholder 3">
            <a:extLst>
              <a:ext uri="{FF2B5EF4-FFF2-40B4-BE49-F238E27FC236}">
                <a16:creationId xmlns:a16="http://schemas.microsoft.com/office/drawing/2014/main" id="{CE6E81CD-B82B-2B79-F5B9-87A0CBF23F03}"/>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62E80590-E5CD-BBC9-8558-57F6EA9E5CF8}"/>
              </a:ext>
            </a:extLst>
          </p:cNvPr>
          <p:cNvSpPr>
            <a:spLocks noGrp="1"/>
          </p:cNvSpPr>
          <p:nvPr>
            <p:ph type="sldNum" sz="quarter" idx="12"/>
          </p:nvPr>
        </p:nvSpPr>
        <p:spPr/>
        <p:txBody>
          <a:bodyPr/>
          <a:lstStyle/>
          <a:p>
            <a:fld id="{A9D9B94E-C510-4273-A9FB-FAEF58FAFCB9}" type="slidenum">
              <a:rPr lang="en-CA" smtClean="0"/>
              <a:t>‹#›</a:t>
            </a:fld>
            <a:endParaRPr lang="en-CA"/>
          </a:p>
        </p:txBody>
      </p:sp>
    </p:spTree>
    <p:extLst>
      <p:ext uri="{BB962C8B-B14F-4D97-AF65-F5344CB8AC3E}">
        <p14:creationId xmlns:p14="http://schemas.microsoft.com/office/powerpoint/2010/main" val="1520138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BC0375-DBFB-EF9F-DE4F-B50BA30F8FC5}"/>
              </a:ext>
            </a:extLst>
          </p:cNvPr>
          <p:cNvSpPr>
            <a:spLocks noGrp="1"/>
          </p:cNvSpPr>
          <p:nvPr>
            <p:ph type="dt" sz="half" idx="10"/>
          </p:nvPr>
        </p:nvSpPr>
        <p:spPr/>
        <p:txBody>
          <a:bodyPr/>
          <a:lstStyle/>
          <a:p>
            <a:fld id="{57CF2021-B251-4897-819D-8824B09D6B53}" type="datetimeFigureOut">
              <a:rPr lang="en-CA" smtClean="0"/>
              <a:t>2022-12-12</a:t>
            </a:fld>
            <a:endParaRPr lang="en-CA"/>
          </a:p>
        </p:txBody>
      </p:sp>
      <p:sp>
        <p:nvSpPr>
          <p:cNvPr id="3" name="Footer Placeholder 2">
            <a:extLst>
              <a:ext uri="{FF2B5EF4-FFF2-40B4-BE49-F238E27FC236}">
                <a16:creationId xmlns:a16="http://schemas.microsoft.com/office/drawing/2014/main" id="{89663DEF-412E-5579-180A-0C5A8342F21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7139044-284A-1D26-B7FB-5742763A1464}"/>
              </a:ext>
            </a:extLst>
          </p:cNvPr>
          <p:cNvSpPr>
            <a:spLocks noGrp="1"/>
          </p:cNvSpPr>
          <p:nvPr>
            <p:ph type="sldNum" sz="quarter" idx="12"/>
          </p:nvPr>
        </p:nvSpPr>
        <p:spPr/>
        <p:txBody>
          <a:bodyPr/>
          <a:lstStyle/>
          <a:p>
            <a:fld id="{A9D9B94E-C510-4273-A9FB-FAEF58FAFCB9}" type="slidenum">
              <a:rPr lang="en-CA" smtClean="0"/>
              <a:t>‹#›</a:t>
            </a:fld>
            <a:endParaRPr lang="en-CA"/>
          </a:p>
        </p:txBody>
      </p:sp>
    </p:spTree>
    <p:extLst>
      <p:ext uri="{BB962C8B-B14F-4D97-AF65-F5344CB8AC3E}">
        <p14:creationId xmlns:p14="http://schemas.microsoft.com/office/powerpoint/2010/main" val="3974061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64F15-7F48-D32D-45A8-FEB4E8102D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9DA651AF-55AF-0A80-B108-95DD30BF42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88671B4-B3FE-B940-CC0A-0951072F46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C55326-F89A-687E-F12F-095C59E844F7}"/>
              </a:ext>
            </a:extLst>
          </p:cNvPr>
          <p:cNvSpPr>
            <a:spLocks noGrp="1"/>
          </p:cNvSpPr>
          <p:nvPr>
            <p:ph type="dt" sz="half" idx="10"/>
          </p:nvPr>
        </p:nvSpPr>
        <p:spPr/>
        <p:txBody>
          <a:bodyPr/>
          <a:lstStyle/>
          <a:p>
            <a:fld id="{57CF2021-B251-4897-819D-8824B09D6B53}" type="datetimeFigureOut">
              <a:rPr lang="en-CA" smtClean="0"/>
              <a:t>2022-12-12</a:t>
            </a:fld>
            <a:endParaRPr lang="en-CA"/>
          </a:p>
        </p:txBody>
      </p:sp>
      <p:sp>
        <p:nvSpPr>
          <p:cNvPr id="6" name="Footer Placeholder 5">
            <a:extLst>
              <a:ext uri="{FF2B5EF4-FFF2-40B4-BE49-F238E27FC236}">
                <a16:creationId xmlns:a16="http://schemas.microsoft.com/office/drawing/2014/main" id="{D5F2AFA1-C27A-EFA5-1A5A-32DC263B40C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0AF0151-0DAD-575D-E409-34814DBFF1A4}"/>
              </a:ext>
            </a:extLst>
          </p:cNvPr>
          <p:cNvSpPr>
            <a:spLocks noGrp="1"/>
          </p:cNvSpPr>
          <p:nvPr>
            <p:ph type="sldNum" sz="quarter" idx="12"/>
          </p:nvPr>
        </p:nvSpPr>
        <p:spPr/>
        <p:txBody>
          <a:bodyPr/>
          <a:lstStyle/>
          <a:p>
            <a:fld id="{A9D9B94E-C510-4273-A9FB-FAEF58FAFCB9}" type="slidenum">
              <a:rPr lang="en-CA" smtClean="0"/>
              <a:t>‹#›</a:t>
            </a:fld>
            <a:endParaRPr lang="en-CA"/>
          </a:p>
        </p:txBody>
      </p:sp>
    </p:spTree>
    <p:extLst>
      <p:ext uri="{BB962C8B-B14F-4D97-AF65-F5344CB8AC3E}">
        <p14:creationId xmlns:p14="http://schemas.microsoft.com/office/powerpoint/2010/main" val="393995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6B1A5-CA84-96F0-7B6D-7248027790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F50E47D-85CB-7816-14BD-75B3D8BDD5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62E662F-2998-7F97-4AC0-19B6CE026D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EC0E28-47B0-38ED-9861-9EB432A4BCAE}"/>
              </a:ext>
            </a:extLst>
          </p:cNvPr>
          <p:cNvSpPr>
            <a:spLocks noGrp="1"/>
          </p:cNvSpPr>
          <p:nvPr>
            <p:ph type="dt" sz="half" idx="10"/>
          </p:nvPr>
        </p:nvSpPr>
        <p:spPr/>
        <p:txBody>
          <a:bodyPr/>
          <a:lstStyle/>
          <a:p>
            <a:fld id="{57CF2021-B251-4897-819D-8824B09D6B53}" type="datetimeFigureOut">
              <a:rPr lang="en-CA" smtClean="0"/>
              <a:t>2022-12-12</a:t>
            </a:fld>
            <a:endParaRPr lang="en-CA"/>
          </a:p>
        </p:txBody>
      </p:sp>
      <p:sp>
        <p:nvSpPr>
          <p:cNvPr id="6" name="Footer Placeholder 5">
            <a:extLst>
              <a:ext uri="{FF2B5EF4-FFF2-40B4-BE49-F238E27FC236}">
                <a16:creationId xmlns:a16="http://schemas.microsoft.com/office/drawing/2014/main" id="{B83A9F89-5603-0831-E6E3-D542AF4FD83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8E96ED2-B08F-8EF2-3224-AD2AED6F4EC4}"/>
              </a:ext>
            </a:extLst>
          </p:cNvPr>
          <p:cNvSpPr>
            <a:spLocks noGrp="1"/>
          </p:cNvSpPr>
          <p:nvPr>
            <p:ph type="sldNum" sz="quarter" idx="12"/>
          </p:nvPr>
        </p:nvSpPr>
        <p:spPr/>
        <p:txBody>
          <a:bodyPr/>
          <a:lstStyle/>
          <a:p>
            <a:fld id="{A9D9B94E-C510-4273-A9FB-FAEF58FAFCB9}" type="slidenum">
              <a:rPr lang="en-CA" smtClean="0"/>
              <a:t>‹#›</a:t>
            </a:fld>
            <a:endParaRPr lang="en-CA"/>
          </a:p>
        </p:txBody>
      </p:sp>
    </p:spTree>
    <p:extLst>
      <p:ext uri="{BB962C8B-B14F-4D97-AF65-F5344CB8AC3E}">
        <p14:creationId xmlns:p14="http://schemas.microsoft.com/office/powerpoint/2010/main" val="769523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6690BB-ABD7-3F1F-CCE4-4707F442CC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23D9A2E-3208-D7A6-0D20-CF04B1E967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16DC9D6-85FF-C8AB-9614-2367DC85D8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CF2021-B251-4897-819D-8824B09D6B53}" type="datetimeFigureOut">
              <a:rPr lang="en-CA" smtClean="0"/>
              <a:t>2022-12-12</a:t>
            </a:fld>
            <a:endParaRPr lang="en-CA"/>
          </a:p>
        </p:txBody>
      </p:sp>
      <p:sp>
        <p:nvSpPr>
          <p:cNvPr id="5" name="Footer Placeholder 4">
            <a:extLst>
              <a:ext uri="{FF2B5EF4-FFF2-40B4-BE49-F238E27FC236}">
                <a16:creationId xmlns:a16="http://schemas.microsoft.com/office/drawing/2014/main" id="{E9B56453-6B01-634D-CF73-B0F3F6B272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FEAA655-C94A-9AB8-4E27-4982579F18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9B94E-C510-4273-A9FB-FAEF58FAFCB9}" type="slidenum">
              <a:rPr lang="en-CA" smtClean="0"/>
              <a:t>‹#›</a:t>
            </a:fld>
            <a:endParaRPr lang="en-CA"/>
          </a:p>
        </p:txBody>
      </p:sp>
    </p:spTree>
    <p:extLst>
      <p:ext uri="{BB962C8B-B14F-4D97-AF65-F5344CB8AC3E}">
        <p14:creationId xmlns:p14="http://schemas.microsoft.com/office/powerpoint/2010/main" val="3218658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22.png"/><Relationship Id="rId5" Type="http://schemas.openxmlformats.org/officeDocument/2006/relationships/image" Target="../media/image19.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table with plates of food and wine&#10;&#10;Description automatically generated with low confidence">
            <a:extLst>
              <a:ext uri="{FF2B5EF4-FFF2-40B4-BE49-F238E27FC236}">
                <a16:creationId xmlns:a16="http://schemas.microsoft.com/office/drawing/2014/main" id="{1F9BC041-80FD-D422-CFE1-8296594E9923}"/>
              </a:ext>
            </a:extLst>
          </p:cNvPr>
          <p:cNvPicPr>
            <a:picLocks noChangeAspect="1"/>
          </p:cNvPicPr>
          <p:nvPr/>
        </p:nvPicPr>
        <p:blipFill rotWithShape="1">
          <a:blip r:embed="rId2">
            <a:extLst>
              <a:ext uri="{28A0092B-C50C-407E-A947-70E740481C1C}">
                <a14:useLocalDpi xmlns:a14="http://schemas.microsoft.com/office/drawing/2010/main" val="0"/>
              </a:ext>
            </a:extLst>
          </a:blip>
          <a:srcRect t="9091" r="14797"/>
          <a:stretch/>
        </p:blipFill>
        <p:spPr>
          <a:xfrm>
            <a:off x="2562726" y="1"/>
            <a:ext cx="9629274" cy="6857999"/>
          </a:xfrm>
          <a:prstGeom prst="rect">
            <a:avLst/>
          </a:prstGeom>
        </p:spPr>
      </p:pic>
      <p:sp>
        <p:nvSpPr>
          <p:cNvPr id="10" name="Freeform: Shape 9">
            <a:extLst>
              <a:ext uri="{FF2B5EF4-FFF2-40B4-BE49-F238E27FC236}">
                <a16:creationId xmlns:a16="http://schemas.microsoft.com/office/drawing/2014/main" id="{D928DD85-BB99-450D-A702-2683E0296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240E5BD2-4019-4012-A1AA-628900E65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43E18DF-7ABB-07CF-3086-6AB3FD86C8E7}"/>
              </a:ext>
            </a:extLst>
          </p:cNvPr>
          <p:cNvSpPr>
            <a:spLocks noGrp="1"/>
          </p:cNvSpPr>
          <p:nvPr>
            <p:ph type="ctrTitle"/>
          </p:nvPr>
        </p:nvSpPr>
        <p:spPr>
          <a:xfrm>
            <a:off x="804672" y="342006"/>
            <a:ext cx="3879232" cy="2248122"/>
          </a:xfrm>
        </p:spPr>
        <p:txBody>
          <a:bodyPr anchor="b">
            <a:normAutofit fontScale="90000"/>
          </a:bodyPr>
          <a:lstStyle/>
          <a:p>
            <a:pPr algn="l"/>
            <a:r>
              <a:rPr lang="en-CA" sz="5400" dirty="0"/>
              <a:t>Restaurant</a:t>
            </a:r>
            <a:br>
              <a:rPr lang="en-CA" sz="5400" dirty="0"/>
            </a:br>
            <a:r>
              <a:rPr lang="en-CA" sz="5400" dirty="0"/>
              <a:t>Management</a:t>
            </a:r>
            <a:br>
              <a:rPr lang="en-CA" sz="5400" dirty="0"/>
            </a:br>
            <a:r>
              <a:rPr lang="en-CA" sz="5400" dirty="0"/>
              <a:t>System</a:t>
            </a:r>
          </a:p>
        </p:txBody>
      </p:sp>
    </p:spTree>
    <p:extLst>
      <p:ext uri="{BB962C8B-B14F-4D97-AF65-F5344CB8AC3E}">
        <p14:creationId xmlns:p14="http://schemas.microsoft.com/office/powerpoint/2010/main" val="384905844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56AC-FBFA-2F40-81A7-DC0AC529D600}"/>
              </a:ext>
            </a:extLst>
          </p:cNvPr>
          <p:cNvSpPr>
            <a:spLocks noGrp="1"/>
          </p:cNvSpPr>
          <p:nvPr>
            <p:ph type="title"/>
          </p:nvPr>
        </p:nvSpPr>
        <p:spPr/>
        <p:txBody>
          <a:bodyPr/>
          <a:lstStyle/>
          <a:p>
            <a:r>
              <a:rPr lang="en-CA" dirty="0"/>
              <a:t>After selecting the items, the customer will be given bill at the end </a:t>
            </a:r>
          </a:p>
        </p:txBody>
      </p:sp>
      <p:pic>
        <p:nvPicPr>
          <p:cNvPr id="5" name="Picture 4" descr="Text&#10;&#10;Description automatically generated">
            <a:extLst>
              <a:ext uri="{FF2B5EF4-FFF2-40B4-BE49-F238E27FC236}">
                <a16:creationId xmlns:a16="http://schemas.microsoft.com/office/drawing/2014/main" id="{FB99A3F1-4559-36AD-B1BF-07B69FB116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1991" y="1790558"/>
            <a:ext cx="5703501" cy="4451008"/>
          </a:xfrm>
          <a:prstGeom prst="rect">
            <a:avLst/>
          </a:prstGeom>
        </p:spPr>
      </p:pic>
    </p:spTree>
    <p:extLst>
      <p:ext uri="{BB962C8B-B14F-4D97-AF65-F5344CB8AC3E}">
        <p14:creationId xmlns:p14="http://schemas.microsoft.com/office/powerpoint/2010/main" val="2816547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Icon&#10;&#10;Description automatically generated">
            <a:extLst>
              <a:ext uri="{FF2B5EF4-FFF2-40B4-BE49-F238E27FC236}">
                <a16:creationId xmlns:a16="http://schemas.microsoft.com/office/drawing/2014/main" id="{0284D677-4A71-B9C6-3D80-F632129650F5}"/>
              </a:ext>
            </a:extLst>
          </p:cNvPr>
          <p:cNvPicPr>
            <a:picLocks noChangeAspect="1"/>
          </p:cNvPicPr>
          <p:nvPr/>
        </p:nvPicPr>
        <p:blipFill rotWithShape="1">
          <a:blip r:embed="rId2">
            <a:extLst>
              <a:ext uri="{28A0092B-C50C-407E-A947-70E740481C1C}">
                <a14:useLocalDpi xmlns:a14="http://schemas.microsoft.com/office/drawing/2010/main" val="0"/>
              </a:ext>
            </a:extLst>
          </a:blip>
          <a:srcRect l="431" t="9091" r="22954"/>
          <a:stretch/>
        </p:blipFill>
        <p:spPr>
          <a:xfrm>
            <a:off x="3522468" y="10"/>
            <a:ext cx="8669532" cy="6857990"/>
          </a:xfrm>
          <a:prstGeom prst="rect">
            <a:avLst/>
          </a:prstGeom>
        </p:spPr>
      </p:pic>
      <p:sp>
        <p:nvSpPr>
          <p:cNvPr id="14" name="Rectangle 13">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8A55552A-AFF6-8D96-AAFD-49B1F427BAAF}"/>
              </a:ext>
            </a:extLst>
          </p:cNvPr>
          <p:cNvSpPr>
            <a:spLocks noGrp="1"/>
          </p:cNvSpPr>
          <p:nvPr>
            <p:ph idx="1"/>
          </p:nvPr>
        </p:nvSpPr>
        <p:spPr>
          <a:xfrm>
            <a:off x="371094" y="2718054"/>
            <a:ext cx="3438906" cy="1497224"/>
          </a:xfrm>
        </p:spPr>
        <p:txBody>
          <a:bodyPr anchor="t">
            <a:normAutofit/>
          </a:bodyPr>
          <a:lstStyle/>
          <a:p>
            <a:r>
              <a:rPr lang="en-US" sz="4800" dirty="0"/>
              <a:t>ADMIN SECTION</a:t>
            </a:r>
          </a:p>
        </p:txBody>
      </p:sp>
    </p:spTree>
    <p:extLst>
      <p:ext uri="{BB962C8B-B14F-4D97-AF65-F5344CB8AC3E}">
        <p14:creationId xmlns:p14="http://schemas.microsoft.com/office/powerpoint/2010/main" val="244198239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29956-AA55-9A3E-F904-10AFBF3B6315}"/>
              </a:ext>
            </a:extLst>
          </p:cNvPr>
          <p:cNvSpPr>
            <a:spLocks noGrp="1"/>
          </p:cNvSpPr>
          <p:nvPr>
            <p:ph type="title"/>
          </p:nvPr>
        </p:nvSpPr>
        <p:spPr>
          <a:xfrm>
            <a:off x="838200" y="365125"/>
            <a:ext cx="10515600" cy="2735427"/>
          </a:xfrm>
        </p:spPr>
        <p:txBody>
          <a:bodyPr>
            <a:normAutofit/>
          </a:bodyPr>
          <a:lstStyle/>
          <a:p>
            <a:r>
              <a:rPr lang="en-CA" dirty="0"/>
              <a:t>The admin section is given the following functionality. To access the admin section the user need a password. Here, I have used my name “Kunjesh” as a password.</a:t>
            </a:r>
          </a:p>
        </p:txBody>
      </p:sp>
      <p:pic>
        <p:nvPicPr>
          <p:cNvPr id="5" name="Picture 4" descr="A picture containing graphical user interface&#10;&#10;Description automatically generated">
            <a:extLst>
              <a:ext uri="{FF2B5EF4-FFF2-40B4-BE49-F238E27FC236}">
                <a16:creationId xmlns:a16="http://schemas.microsoft.com/office/drawing/2014/main" id="{48AF4AB1-885F-CCC7-781D-A9715CB7F8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467" y="3429000"/>
            <a:ext cx="9983065" cy="3238781"/>
          </a:xfrm>
          <a:prstGeom prst="rect">
            <a:avLst/>
          </a:prstGeom>
        </p:spPr>
      </p:pic>
    </p:spTree>
    <p:extLst>
      <p:ext uri="{BB962C8B-B14F-4D97-AF65-F5344CB8AC3E}">
        <p14:creationId xmlns:p14="http://schemas.microsoft.com/office/powerpoint/2010/main" val="1165599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9C371-A163-4CCA-B399-8D616044E6FD}"/>
              </a:ext>
            </a:extLst>
          </p:cNvPr>
          <p:cNvSpPr>
            <a:spLocks noGrp="1"/>
          </p:cNvSpPr>
          <p:nvPr>
            <p:ph type="title"/>
          </p:nvPr>
        </p:nvSpPr>
        <p:spPr>
          <a:xfrm>
            <a:off x="838200" y="407427"/>
            <a:ext cx="10515600" cy="1325563"/>
          </a:xfrm>
        </p:spPr>
        <p:txBody>
          <a:bodyPr/>
          <a:lstStyle/>
          <a:p>
            <a:r>
              <a:rPr lang="en-CA" dirty="0"/>
              <a:t>Adding an Employee Record </a:t>
            </a:r>
          </a:p>
        </p:txBody>
      </p:sp>
      <p:pic>
        <p:nvPicPr>
          <p:cNvPr id="5" name="Picture 4" descr="A picture containing graphical user interface&#10;&#10;Description automatically generated">
            <a:extLst>
              <a:ext uri="{FF2B5EF4-FFF2-40B4-BE49-F238E27FC236}">
                <a16:creationId xmlns:a16="http://schemas.microsoft.com/office/drawing/2014/main" id="{CB91B5D6-4B14-0B76-CC9D-7489892B85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016" y="1848343"/>
            <a:ext cx="10877967" cy="4097103"/>
          </a:xfrm>
          <a:prstGeom prst="rect">
            <a:avLst/>
          </a:prstGeom>
        </p:spPr>
      </p:pic>
    </p:spTree>
    <p:extLst>
      <p:ext uri="{BB962C8B-B14F-4D97-AF65-F5344CB8AC3E}">
        <p14:creationId xmlns:p14="http://schemas.microsoft.com/office/powerpoint/2010/main" val="4066179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A24B3-BA36-5488-FD55-7A8B32C5D009}"/>
              </a:ext>
            </a:extLst>
          </p:cNvPr>
          <p:cNvSpPr>
            <a:spLocks noGrp="1"/>
          </p:cNvSpPr>
          <p:nvPr>
            <p:ph type="title"/>
          </p:nvPr>
        </p:nvSpPr>
        <p:spPr>
          <a:xfrm>
            <a:off x="1096847" y="994630"/>
            <a:ext cx="10515600" cy="1325563"/>
          </a:xfrm>
        </p:spPr>
        <p:txBody>
          <a:bodyPr/>
          <a:lstStyle/>
          <a:p>
            <a:r>
              <a:rPr lang="en-CA" dirty="0"/>
              <a:t>For Displaying All Employee</a:t>
            </a:r>
          </a:p>
        </p:txBody>
      </p:sp>
      <p:pic>
        <p:nvPicPr>
          <p:cNvPr id="7" name="Picture 6" descr="Text&#10;&#10;Description automatically generated">
            <a:extLst>
              <a:ext uri="{FF2B5EF4-FFF2-40B4-BE49-F238E27FC236}">
                <a16:creationId xmlns:a16="http://schemas.microsoft.com/office/drawing/2014/main" id="{BBBE1E63-836D-ACA0-366D-53EEA66242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847" y="2320193"/>
            <a:ext cx="9998306" cy="2525075"/>
          </a:xfrm>
          <a:prstGeom prst="rect">
            <a:avLst/>
          </a:prstGeom>
        </p:spPr>
      </p:pic>
    </p:spTree>
    <p:extLst>
      <p:ext uri="{BB962C8B-B14F-4D97-AF65-F5344CB8AC3E}">
        <p14:creationId xmlns:p14="http://schemas.microsoft.com/office/powerpoint/2010/main" val="4185829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118F1-7CC4-E8C6-F880-60ACC92DE91B}"/>
              </a:ext>
            </a:extLst>
          </p:cNvPr>
          <p:cNvSpPr>
            <a:spLocks noGrp="1"/>
          </p:cNvSpPr>
          <p:nvPr>
            <p:ph type="title"/>
          </p:nvPr>
        </p:nvSpPr>
        <p:spPr/>
        <p:txBody>
          <a:bodyPr/>
          <a:lstStyle/>
          <a:p>
            <a:r>
              <a:rPr lang="en-CA" dirty="0"/>
              <a:t>For Displaying the Record by ID </a:t>
            </a:r>
          </a:p>
        </p:txBody>
      </p:sp>
      <p:pic>
        <p:nvPicPr>
          <p:cNvPr id="5" name="Picture 4" descr="A picture containing graphical user interface&#10;&#10;Description automatically generated">
            <a:extLst>
              <a:ext uri="{FF2B5EF4-FFF2-40B4-BE49-F238E27FC236}">
                <a16:creationId xmlns:a16="http://schemas.microsoft.com/office/drawing/2014/main" id="{DFE411E8-9D9C-1F61-7D65-755043504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8760" y="1984885"/>
            <a:ext cx="9914479" cy="2888230"/>
          </a:xfrm>
          <a:prstGeom prst="rect">
            <a:avLst/>
          </a:prstGeom>
        </p:spPr>
      </p:pic>
    </p:spTree>
    <p:extLst>
      <p:ext uri="{BB962C8B-B14F-4D97-AF65-F5344CB8AC3E}">
        <p14:creationId xmlns:p14="http://schemas.microsoft.com/office/powerpoint/2010/main" val="2073094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CF289-F909-3A1D-6E0A-845EA120A419}"/>
              </a:ext>
            </a:extLst>
          </p:cNvPr>
          <p:cNvSpPr>
            <a:spLocks noGrp="1"/>
          </p:cNvSpPr>
          <p:nvPr>
            <p:ph type="title"/>
          </p:nvPr>
        </p:nvSpPr>
        <p:spPr/>
        <p:txBody>
          <a:bodyPr/>
          <a:lstStyle/>
          <a:p>
            <a:r>
              <a:rPr lang="en-CA" dirty="0"/>
              <a:t>For Deleting all Employee Details</a:t>
            </a:r>
          </a:p>
        </p:txBody>
      </p:sp>
      <p:pic>
        <p:nvPicPr>
          <p:cNvPr id="5" name="Picture 4" descr="A picture containing calendar&#10;&#10;Description automatically generated">
            <a:extLst>
              <a:ext uri="{FF2B5EF4-FFF2-40B4-BE49-F238E27FC236}">
                <a16:creationId xmlns:a16="http://schemas.microsoft.com/office/drawing/2014/main" id="{54A98694-E2E1-3665-3ED1-D79256D84D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993" y="2095869"/>
            <a:ext cx="8969517" cy="3612193"/>
          </a:xfrm>
          <a:prstGeom prst="rect">
            <a:avLst/>
          </a:prstGeom>
        </p:spPr>
      </p:pic>
      <p:sp>
        <p:nvSpPr>
          <p:cNvPr id="8" name="TextBox 7">
            <a:extLst>
              <a:ext uri="{FF2B5EF4-FFF2-40B4-BE49-F238E27FC236}">
                <a16:creationId xmlns:a16="http://schemas.microsoft.com/office/drawing/2014/main" id="{42CA82FB-0E2E-3198-AC94-D01632939FBA}"/>
              </a:ext>
            </a:extLst>
          </p:cNvPr>
          <p:cNvSpPr txBox="1"/>
          <p:nvPr/>
        </p:nvSpPr>
        <p:spPr>
          <a:xfrm>
            <a:off x="2005781" y="6066503"/>
            <a:ext cx="7138219" cy="369332"/>
          </a:xfrm>
          <a:prstGeom prst="rect">
            <a:avLst/>
          </a:prstGeom>
          <a:noFill/>
        </p:spPr>
        <p:txBody>
          <a:bodyPr wrap="square" rtlCol="0">
            <a:spAutoFit/>
          </a:bodyPr>
          <a:lstStyle/>
          <a:p>
            <a:r>
              <a:rPr lang="en-CA" dirty="0"/>
              <a:t>The value is replaced by NULL</a:t>
            </a:r>
          </a:p>
        </p:txBody>
      </p:sp>
    </p:spTree>
    <p:extLst>
      <p:ext uri="{BB962C8B-B14F-4D97-AF65-F5344CB8AC3E}">
        <p14:creationId xmlns:p14="http://schemas.microsoft.com/office/powerpoint/2010/main" val="4263274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1B77F-0F87-2EBD-2599-63E1540F5732}"/>
              </a:ext>
            </a:extLst>
          </p:cNvPr>
          <p:cNvSpPr>
            <a:spLocks noGrp="1"/>
          </p:cNvSpPr>
          <p:nvPr>
            <p:ph type="title"/>
          </p:nvPr>
        </p:nvSpPr>
        <p:spPr>
          <a:xfrm>
            <a:off x="1748413" y="297340"/>
            <a:ext cx="10515600" cy="1325563"/>
          </a:xfrm>
        </p:spPr>
        <p:txBody>
          <a:bodyPr/>
          <a:lstStyle/>
          <a:p>
            <a:r>
              <a:rPr lang="en-CA" dirty="0"/>
              <a:t>For Deleting Record by ID</a:t>
            </a:r>
          </a:p>
        </p:txBody>
      </p:sp>
      <p:pic>
        <p:nvPicPr>
          <p:cNvPr id="5" name="Picture 4" descr="A picture containing calendar&#10;&#10;Description automatically generated">
            <a:extLst>
              <a:ext uri="{FF2B5EF4-FFF2-40B4-BE49-F238E27FC236}">
                <a16:creationId xmlns:a16="http://schemas.microsoft.com/office/drawing/2014/main" id="{7F2155CC-1DF2-DB2D-6356-0BBEFFB2BD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8413" y="1622903"/>
            <a:ext cx="8695173" cy="3612193"/>
          </a:xfrm>
          <a:prstGeom prst="rect">
            <a:avLst/>
          </a:prstGeom>
        </p:spPr>
      </p:pic>
    </p:spTree>
    <p:extLst>
      <p:ext uri="{BB962C8B-B14F-4D97-AF65-F5344CB8AC3E}">
        <p14:creationId xmlns:p14="http://schemas.microsoft.com/office/powerpoint/2010/main" val="2620335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89D8E-8FEB-0746-8323-04B4C56D091D}"/>
              </a:ext>
            </a:extLst>
          </p:cNvPr>
          <p:cNvSpPr>
            <a:spLocks noGrp="1"/>
          </p:cNvSpPr>
          <p:nvPr>
            <p:ph type="title"/>
          </p:nvPr>
        </p:nvSpPr>
        <p:spPr/>
        <p:txBody>
          <a:bodyPr/>
          <a:lstStyle/>
          <a:p>
            <a:r>
              <a:rPr lang="en-CA" dirty="0"/>
              <a:t>Connection of main method with other methods</a:t>
            </a:r>
          </a:p>
        </p:txBody>
      </p:sp>
      <p:pic>
        <p:nvPicPr>
          <p:cNvPr id="4" name="Picture 3" descr="Text&#10;&#10;Description automatically generated">
            <a:extLst>
              <a:ext uri="{FF2B5EF4-FFF2-40B4-BE49-F238E27FC236}">
                <a16:creationId xmlns:a16="http://schemas.microsoft.com/office/drawing/2014/main" id="{D9BF85A5-6227-FE67-C27B-7C6DDF73BE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939" y="1690688"/>
            <a:ext cx="5262862" cy="3262860"/>
          </a:xfrm>
          <a:prstGeom prst="rect">
            <a:avLst/>
          </a:prstGeom>
        </p:spPr>
      </p:pic>
      <p:pic>
        <p:nvPicPr>
          <p:cNvPr id="6" name="Picture 5" descr="Text&#10;&#10;Description automatically generated">
            <a:extLst>
              <a:ext uri="{FF2B5EF4-FFF2-40B4-BE49-F238E27FC236}">
                <a16:creationId xmlns:a16="http://schemas.microsoft.com/office/drawing/2014/main" id="{D8442A66-17CF-05A6-97CB-7A20FBA789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8720" y="1278124"/>
            <a:ext cx="6085127" cy="5214751"/>
          </a:xfrm>
          <a:prstGeom prst="rect">
            <a:avLst/>
          </a:prstGeom>
        </p:spPr>
      </p:pic>
      <p:grpSp>
        <p:nvGrpSpPr>
          <p:cNvPr id="11" name="Group 10">
            <a:extLst>
              <a:ext uri="{FF2B5EF4-FFF2-40B4-BE49-F238E27FC236}">
                <a16:creationId xmlns:a16="http://schemas.microsoft.com/office/drawing/2014/main" id="{316F8191-E66B-9F66-60F4-65F13EC673D3}"/>
              </a:ext>
            </a:extLst>
          </p:cNvPr>
          <p:cNvGrpSpPr/>
          <p:nvPr/>
        </p:nvGrpSpPr>
        <p:grpSpPr>
          <a:xfrm>
            <a:off x="2373923" y="5260593"/>
            <a:ext cx="3042360" cy="1325160"/>
            <a:chOff x="2373923" y="5260593"/>
            <a:chExt cx="3042360" cy="1325160"/>
          </a:xfrm>
        </p:grpSpPr>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28B2F56B-57D7-7582-73FC-2A12748ADA01}"/>
                    </a:ext>
                  </a:extLst>
                </p14:cNvPr>
                <p14:cNvContentPartPr/>
                <p14:nvPr/>
              </p14:nvContentPartPr>
              <p14:xfrm>
                <a:off x="2612603" y="5616993"/>
                <a:ext cx="360" cy="360"/>
              </p14:xfrm>
            </p:contentPart>
          </mc:Choice>
          <mc:Fallback>
            <p:pic>
              <p:nvPicPr>
                <p:cNvPr id="7" name="Ink 6">
                  <a:extLst>
                    <a:ext uri="{FF2B5EF4-FFF2-40B4-BE49-F238E27FC236}">
                      <a16:creationId xmlns:a16="http://schemas.microsoft.com/office/drawing/2014/main" id="{28B2F56B-57D7-7582-73FC-2A12748ADA01}"/>
                    </a:ext>
                  </a:extLst>
                </p:cNvPr>
                <p:cNvPicPr/>
                <p:nvPr/>
              </p:nvPicPr>
              <p:blipFill>
                <a:blip r:embed="rId5"/>
                <a:stretch>
                  <a:fillRect/>
                </a:stretch>
              </p:blipFill>
              <p:spPr>
                <a:xfrm>
                  <a:off x="2603603" y="560835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C24D046E-B573-729F-2EBF-907145D954F8}"/>
                    </a:ext>
                  </a:extLst>
                </p14:cNvPr>
                <p14:cNvContentPartPr/>
                <p14:nvPr/>
              </p14:nvContentPartPr>
              <p14:xfrm>
                <a:off x="2373923" y="5260593"/>
                <a:ext cx="2573640" cy="1010520"/>
              </p14:xfrm>
            </p:contentPart>
          </mc:Choice>
          <mc:Fallback>
            <p:pic>
              <p:nvPicPr>
                <p:cNvPr id="8" name="Ink 7">
                  <a:extLst>
                    <a:ext uri="{FF2B5EF4-FFF2-40B4-BE49-F238E27FC236}">
                      <a16:creationId xmlns:a16="http://schemas.microsoft.com/office/drawing/2014/main" id="{C24D046E-B573-729F-2EBF-907145D954F8}"/>
                    </a:ext>
                  </a:extLst>
                </p:cNvPr>
                <p:cNvPicPr/>
                <p:nvPr/>
              </p:nvPicPr>
              <p:blipFill>
                <a:blip r:embed="rId7"/>
                <a:stretch>
                  <a:fillRect/>
                </a:stretch>
              </p:blipFill>
              <p:spPr>
                <a:xfrm>
                  <a:off x="2364923" y="5251593"/>
                  <a:ext cx="2591280" cy="1028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B8341368-9E78-1612-6AC8-80CD3C54BEAF}"/>
                    </a:ext>
                  </a:extLst>
                </p14:cNvPr>
                <p14:cNvContentPartPr/>
                <p14:nvPr/>
              </p14:nvContentPartPr>
              <p14:xfrm>
                <a:off x="4294523" y="5616273"/>
                <a:ext cx="1121760" cy="160560"/>
              </p14:xfrm>
            </p:contentPart>
          </mc:Choice>
          <mc:Fallback>
            <p:pic>
              <p:nvPicPr>
                <p:cNvPr id="9" name="Ink 8">
                  <a:extLst>
                    <a:ext uri="{FF2B5EF4-FFF2-40B4-BE49-F238E27FC236}">
                      <a16:creationId xmlns:a16="http://schemas.microsoft.com/office/drawing/2014/main" id="{B8341368-9E78-1612-6AC8-80CD3C54BEAF}"/>
                    </a:ext>
                  </a:extLst>
                </p:cNvPr>
                <p:cNvPicPr/>
                <p:nvPr/>
              </p:nvPicPr>
              <p:blipFill>
                <a:blip r:embed="rId9"/>
                <a:stretch>
                  <a:fillRect/>
                </a:stretch>
              </p:blipFill>
              <p:spPr>
                <a:xfrm>
                  <a:off x="4285523" y="5607273"/>
                  <a:ext cx="113940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5596BF32-41E5-85CE-1AAD-7479A3E81065}"/>
                    </a:ext>
                  </a:extLst>
                </p14:cNvPr>
                <p14:cNvContentPartPr/>
                <p14:nvPr/>
              </p14:nvContentPartPr>
              <p14:xfrm>
                <a:off x="4895723" y="5804193"/>
                <a:ext cx="507960" cy="781560"/>
              </p14:xfrm>
            </p:contentPart>
          </mc:Choice>
          <mc:Fallback>
            <p:pic>
              <p:nvPicPr>
                <p:cNvPr id="10" name="Ink 9">
                  <a:extLst>
                    <a:ext uri="{FF2B5EF4-FFF2-40B4-BE49-F238E27FC236}">
                      <a16:creationId xmlns:a16="http://schemas.microsoft.com/office/drawing/2014/main" id="{5596BF32-41E5-85CE-1AAD-7479A3E81065}"/>
                    </a:ext>
                  </a:extLst>
                </p:cNvPr>
                <p:cNvPicPr/>
                <p:nvPr/>
              </p:nvPicPr>
              <p:blipFill>
                <a:blip r:embed="rId11"/>
                <a:stretch>
                  <a:fillRect/>
                </a:stretch>
              </p:blipFill>
              <p:spPr>
                <a:xfrm>
                  <a:off x="4887083" y="5795193"/>
                  <a:ext cx="525600" cy="799200"/>
                </a:xfrm>
                <a:prstGeom prst="rect">
                  <a:avLst/>
                </a:prstGeom>
              </p:spPr>
            </p:pic>
          </mc:Fallback>
        </mc:AlternateContent>
      </p:grpSp>
      <p:sp>
        <p:nvSpPr>
          <p:cNvPr id="13" name="TextBox 12">
            <a:extLst>
              <a:ext uri="{FF2B5EF4-FFF2-40B4-BE49-F238E27FC236}">
                <a16:creationId xmlns:a16="http://schemas.microsoft.com/office/drawing/2014/main" id="{A881BAB2-1CAD-A23C-EB30-C46FD61A1484}"/>
              </a:ext>
            </a:extLst>
          </p:cNvPr>
          <p:cNvSpPr txBox="1"/>
          <p:nvPr/>
        </p:nvSpPr>
        <p:spPr>
          <a:xfrm>
            <a:off x="471939" y="5804193"/>
            <a:ext cx="2140304" cy="646331"/>
          </a:xfrm>
          <a:prstGeom prst="rect">
            <a:avLst/>
          </a:prstGeom>
          <a:noFill/>
        </p:spPr>
        <p:txBody>
          <a:bodyPr wrap="square" rtlCol="0">
            <a:spAutoFit/>
          </a:bodyPr>
          <a:lstStyle/>
          <a:p>
            <a:r>
              <a:rPr lang="en-CA" dirty="0"/>
              <a:t>Connection is explained in video</a:t>
            </a:r>
          </a:p>
        </p:txBody>
      </p:sp>
    </p:spTree>
    <p:extLst>
      <p:ext uri="{BB962C8B-B14F-4D97-AF65-F5344CB8AC3E}">
        <p14:creationId xmlns:p14="http://schemas.microsoft.com/office/powerpoint/2010/main" val="2838089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people sitting around a table&#10;&#10;Description automatically generated with medium confidence">
            <a:extLst>
              <a:ext uri="{FF2B5EF4-FFF2-40B4-BE49-F238E27FC236}">
                <a16:creationId xmlns:a16="http://schemas.microsoft.com/office/drawing/2014/main" id="{0F0678C5-3617-11EB-2C42-CAFFA709B8E2}"/>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4440" b="11291"/>
          <a:stretch/>
        </p:blipFill>
        <p:spPr>
          <a:xfrm>
            <a:off x="0" y="1"/>
            <a:ext cx="12191980" cy="6857999"/>
          </a:xfrm>
          <a:prstGeom prst="rect">
            <a:avLst/>
          </a:prstGeom>
        </p:spPr>
      </p:pic>
      <p:sp>
        <p:nvSpPr>
          <p:cNvPr id="2" name="Title 1">
            <a:extLst>
              <a:ext uri="{FF2B5EF4-FFF2-40B4-BE49-F238E27FC236}">
                <a16:creationId xmlns:a16="http://schemas.microsoft.com/office/drawing/2014/main" id="{A1101CD1-8D7F-6EB7-AE1F-851DDA51ACA7}"/>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dirty="0">
                <a:solidFill>
                  <a:srgbClr val="FFFFFF"/>
                </a:solidFill>
              </a:rPr>
              <a:t>DISCUSSION</a:t>
            </a:r>
            <a:br>
              <a:rPr lang="en-US" sz="6000" dirty="0">
                <a:solidFill>
                  <a:srgbClr val="FFFFFF"/>
                </a:solidFill>
              </a:rPr>
            </a:br>
            <a:endParaRPr lang="en-US" sz="6000" dirty="0">
              <a:solidFill>
                <a:srgbClr val="FFFFFF"/>
              </a:solidFill>
            </a:endParaRPr>
          </a:p>
        </p:txBody>
      </p:sp>
    </p:spTree>
    <p:extLst>
      <p:ext uri="{BB962C8B-B14F-4D97-AF65-F5344CB8AC3E}">
        <p14:creationId xmlns:p14="http://schemas.microsoft.com/office/powerpoint/2010/main" val="235031072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people sitting around a table&#10;&#10;Description automatically generated with medium confidence">
            <a:extLst>
              <a:ext uri="{FF2B5EF4-FFF2-40B4-BE49-F238E27FC236}">
                <a16:creationId xmlns:a16="http://schemas.microsoft.com/office/drawing/2014/main" id="{0F0678C5-3617-11EB-2C42-CAFFA709B8E2}"/>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4440" b="11291"/>
          <a:stretch/>
        </p:blipFill>
        <p:spPr>
          <a:xfrm>
            <a:off x="-98302" y="-1"/>
            <a:ext cx="12191980" cy="6857999"/>
          </a:xfrm>
          <a:prstGeom prst="rect">
            <a:avLst/>
          </a:prstGeom>
        </p:spPr>
      </p:pic>
      <p:sp>
        <p:nvSpPr>
          <p:cNvPr id="2" name="Title 1">
            <a:extLst>
              <a:ext uri="{FF2B5EF4-FFF2-40B4-BE49-F238E27FC236}">
                <a16:creationId xmlns:a16="http://schemas.microsoft.com/office/drawing/2014/main" id="{A1101CD1-8D7F-6EB7-AE1F-851DDA51ACA7}"/>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dirty="0">
                <a:solidFill>
                  <a:srgbClr val="FFFFFF"/>
                </a:solidFill>
              </a:rPr>
              <a:t>INTRODUCTION</a:t>
            </a:r>
            <a:br>
              <a:rPr lang="en-US" sz="6000" dirty="0">
                <a:solidFill>
                  <a:srgbClr val="FFFFFF"/>
                </a:solidFill>
              </a:rPr>
            </a:br>
            <a:endParaRPr lang="en-US" sz="6000" dirty="0">
              <a:solidFill>
                <a:srgbClr val="FFFFFF"/>
              </a:solidFill>
            </a:endParaRPr>
          </a:p>
        </p:txBody>
      </p:sp>
    </p:spTree>
    <p:extLst>
      <p:ext uri="{BB962C8B-B14F-4D97-AF65-F5344CB8AC3E}">
        <p14:creationId xmlns:p14="http://schemas.microsoft.com/office/powerpoint/2010/main" val="1853921311"/>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90CDB-3C84-6D03-4360-5D99B6B1A615}"/>
              </a:ext>
            </a:extLst>
          </p:cNvPr>
          <p:cNvSpPr>
            <a:spLocks noGrp="1"/>
          </p:cNvSpPr>
          <p:nvPr>
            <p:ph type="title"/>
          </p:nvPr>
        </p:nvSpPr>
        <p:spPr>
          <a:xfrm>
            <a:off x="206477" y="365125"/>
            <a:ext cx="11818375" cy="6281481"/>
          </a:xfrm>
        </p:spPr>
        <p:txBody>
          <a:bodyPr>
            <a:normAutofit fontScale="90000"/>
          </a:bodyPr>
          <a:lstStyle/>
          <a:p>
            <a:r>
              <a:rPr lang="en-CA" dirty="0"/>
              <a:t>In this file everything is working, but there is a scope of improvement</a:t>
            </a:r>
            <a:br>
              <a:rPr lang="en-CA" dirty="0"/>
            </a:br>
            <a:br>
              <a:rPr lang="en-CA" dirty="0"/>
            </a:br>
            <a:r>
              <a:rPr lang="en-CA" dirty="0"/>
              <a:t>1. The data of the employee are stored temporarily. It means that when the program is over, it will destroy the value of the employee. This is not good in real life. In this case, we can use database like MySQL, MongoDB to make connection with the code so that the data is stored permanently in the database.</a:t>
            </a:r>
            <a:br>
              <a:rPr lang="en-CA" dirty="0"/>
            </a:br>
            <a:br>
              <a:rPr lang="en-CA" dirty="0"/>
            </a:br>
            <a:endParaRPr lang="en-CA" dirty="0"/>
          </a:p>
        </p:txBody>
      </p:sp>
    </p:spTree>
    <p:extLst>
      <p:ext uri="{BB962C8B-B14F-4D97-AF65-F5344CB8AC3E}">
        <p14:creationId xmlns:p14="http://schemas.microsoft.com/office/powerpoint/2010/main" val="3333715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CA86-595B-8D87-A0FE-7D7C889F36FC}"/>
              </a:ext>
            </a:extLst>
          </p:cNvPr>
          <p:cNvSpPr>
            <a:spLocks noGrp="1"/>
          </p:cNvSpPr>
          <p:nvPr>
            <p:ph type="title"/>
          </p:nvPr>
        </p:nvSpPr>
        <p:spPr>
          <a:xfrm>
            <a:off x="235974" y="365125"/>
            <a:ext cx="11808542" cy="6409301"/>
          </a:xfrm>
        </p:spPr>
        <p:txBody>
          <a:bodyPr>
            <a:normAutofit fontScale="90000"/>
          </a:bodyPr>
          <a:lstStyle/>
          <a:p>
            <a:r>
              <a:rPr lang="en-CA" dirty="0"/>
              <a:t>2. In this code, customer can only give order once, there is no option to order again or resume the previous order. This is a drawback. </a:t>
            </a:r>
            <a:br>
              <a:rPr lang="en-CA" dirty="0"/>
            </a:br>
            <a:br>
              <a:rPr lang="en-CA" dirty="0"/>
            </a:br>
            <a:r>
              <a:rPr lang="en-CA" dirty="0"/>
              <a:t>3. Customer cannot order more than 1 quantity. TO add more customer has to again order it. It can be improved.</a:t>
            </a:r>
            <a:br>
              <a:rPr lang="en-CA" dirty="0"/>
            </a:br>
            <a:br>
              <a:rPr lang="en-CA" dirty="0"/>
            </a:br>
            <a:r>
              <a:rPr lang="en-CA" dirty="0"/>
              <a:t>4. Admin has limited options. Option for modifying data of employee, editing the menu is not available.</a:t>
            </a:r>
            <a:br>
              <a:rPr lang="en-CA" dirty="0"/>
            </a:br>
            <a:br>
              <a:rPr lang="en-CA" dirty="0"/>
            </a:br>
            <a:r>
              <a:rPr lang="en-CA" dirty="0"/>
              <a:t>5. It does not has catch graphics or attractive interface.</a:t>
            </a:r>
          </a:p>
        </p:txBody>
      </p:sp>
    </p:spTree>
    <p:extLst>
      <p:ext uri="{BB962C8B-B14F-4D97-AF65-F5344CB8AC3E}">
        <p14:creationId xmlns:p14="http://schemas.microsoft.com/office/powerpoint/2010/main" val="3020661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people sitting around a table&#10;&#10;Description automatically generated with medium confidence">
            <a:extLst>
              <a:ext uri="{FF2B5EF4-FFF2-40B4-BE49-F238E27FC236}">
                <a16:creationId xmlns:a16="http://schemas.microsoft.com/office/drawing/2014/main" id="{0F0678C5-3617-11EB-2C42-CAFFA709B8E2}"/>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4440" b="11291"/>
          <a:stretch/>
        </p:blipFill>
        <p:spPr>
          <a:xfrm>
            <a:off x="20" y="1"/>
            <a:ext cx="12191980" cy="6857999"/>
          </a:xfrm>
          <a:prstGeom prst="rect">
            <a:avLst/>
          </a:prstGeom>
        </p:spPr>
      </p:pic>
      <p:sp>
        <p:nvSpPr>
          <p:cNvPr id="2" name="Title 1">
            <a:extLst>
              <a:ext uri="{FF2B5EF4-FFF2-40B4-BE49-F238E27FC236}">
                <a16:creationId xmlns:a16="http://schemas.microsoft.com/office/drawing/2014/main" id="{A1101CD1-8D7F-6EB7-AE1F-851DDA51ACA7}"/>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dirty="0">
                <a:solidFill>
                  <a:srgbClr val="FFFFFF"/>
                </a:solidFill>
              </a:rPr>
              <a:t>CONCLUSION</a:t>
            </a:r>
            <a:br>
              <a:rPr lang="en-US" sz="6000" dirty="0">
                <a:solidFill>
                  <a:srgbClr val="FFFFFF"/>
                </a:solidFill>
              </a:rPr>
            </a:br>
            <a:endParaRPr lang="en-US" sz="6000" dirty="0">
              <a:solidFill>
                <a:srgbClr val="FFFFFF"/>
              </a:solidFill>
            </a:endParaRPr>
          </a:p>
        </p:txBody>
      </p:sp>
    </p:spTree>
    <p:extLst>
      <p:ext uri="{BB962C8B-B14F-4D97-AF65-F5344CB8AC3E}">
        <p14:creationId xmlns:p14="http://schemas.microsoft.com/office/powerpoint/2010/main" val="572523171"/>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FC99F-B58F-8457-FEED-DDE538CA9B14}"/>
              </a:ext>
            </a:extLst>
          </p:cNvPr>
          <p:cNvSpPr>
            <a:spLocks noGrp="1"/>
          </p:cNvSpPr>
          <p:nvPr>
            <p:ph type="title"/>
          </p:nvPr>
        </p:nvSpPr>
        <p:spPr>
          <a:xfrm>
            <a:off x="1" y="0"/>
            <a:ext cx="11965858" cy="6858000"/>
          </a:xfrm>
        </p:spPr>
        <p:txBody>
          <a:bodyPr>
            <a:normAutofit fontScale="90000"/>
          </a:bodyPr>
          <a:lstStyle/>
          <a:p>
            <a:br>
              <a:rPr lang="en-CA" dirty="0"/>
            </a:br>
            <a:br>
              <a:rPr lang="en-CA" dirty="0"/>
            </a:br>
            <a:r>
              <a:rPr lang="en-CA" dirty="0"/>
              <a:t>1. I will try to make connection with MySQL and </a:t>
            </a:r>
            <a:br>
              <a:rPr lang="en-CA" dirty="0"/>
            </a:br>
            <a:r>
              <a:rPr lang="en-CA" dirty="0"/>
              <a:t>tries to store data in the database.</a:t>
            </a:r>
            <a:br>
              <a:rPr lang="en-CA" dirty="0"/>
            </a:br>
            <a:br>
              <a:rPr lang="en-CA" dirty="0"/>
            </a:br>
            <a:r>
              <a:rPr lang="en-CA" dirty="0"/>
              <a:t>2.  I will create a logic in such a way that the loop stops when customer press a button and again resume it when customer will ready to order again.</a:t>
            </a:r>
            <a:br>
              <a:rPr lang="en-CA" dirty="0"/>
            </a:br>
            <a:br>
              <a:rPr lang="en-CA" dirty="0"/>
            </a:br>
            <a:r>
              <a:rPr lang="en-CA" dirty="0"/>
              <a:t>3. I will make a variable and ask the user to enter quantity and store the quantity in the variable.</a:t>
            </a:r>
            <a:br>
              <a:rPr lang="en-CA" dirty="0"/>
            </a:br>
            <a:br>
              <a:rPr lang="en-CA" dirty="0"/>
            </a:br>
            <a:r>
              <a:rPr lang="en-CA" dirty="0"/>
              <a:t> </a:t>
            </a:r>
            <a:br>
              <a:rPr lang="en-CA" dirty="0"/>
            </a:br>
            <a:br>
              <a:rPr lang="en-CA" dirty="0"/>
            </a:br>
            <a:endParaRPr lang="en-CA" dirty="0"/>
          </a:p>
        </p:txBody>
      </p:sp>
    </p:spTree>
    <p:extLst>
      <p:ext uri="{BB962C8B-B14F-4D97-AF65-F5344CB8AC3E}">
        <p14:creationId xmlns:p14="http://schemas.microsoft.com/office/powerpoint/2010/main" val="3344344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1F79E-4439-278F-8984-1F6E621CD6C7}"/>
              </a:ext>
            </a:extLst>
          </p:cNvPr>
          <p:cNvSpPr>
            <a:spLocks noGrp="1"/>
          </p:cNvSpPr>
          <p:nvPr>
            <p:ph type="title"/>
          </p:nvPr>
        </p:nvSpPr>
        <p:spPr>
          <a:xfrm>
            <a:off x="838200" y="776748"/>
            <a:ext cx="10515600" cy="3048000"/>
          </a:xfrm>
        </p:spPr>
        <p:txBody>
          <a:bodyPr>
            <a:normAutofit/>
          </a:bodyPr>
          <a:lstStyle/>
          <a:p>
            <a:r>
              <a:rPr lang="en-CA" dirty="0"/>
              <a:t>4. I will add more option for the admin.</a:t>
            </a:r>
            <a:br>
              <a:rPr lang="en-CA" dirty="0"/>
            </a:br>
            <a:br>
              <a:rPr lang="en-CA" dirty="0"/>
            </a:br>
            <a:r>
              <a:rPr lang="en-CA" dirty="0"/>
              <a:t>5. I will try to add more catchy graphics.</a:t>
            </a:r>
            <a:br>
              <a:rPr lang="en-CA" dirty="0"/>
            </a:br>
            <a:endParaRPr lang="en-CA" dirty="0"/>
          </a:p>
        </p:txBody>
      </p:sp>
    </p:spTree>
    <p:extLst>
      <p:ext uri="{BB962C8B-B14F-4D97-AF65-F5344CB8AC3E}">
        <p14:creationId xmlns:p14="http://schemas.microsoft.com/office/powerpoint/2010/main" val="474245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people sitting around a table&#10;&#10;Description automatically generated with medium confidence">
            <a:extLst>
              <a:ext uri="{FF2B5EF4-FFF2-40B4-BE49-F238E27FC236}">
                <a16:creationId xmlns:a16="http://schemas.microsoft.com/office/drawing/2014/main" id="{0F0678C5-3617-11EB-2C42-CAFFA709B8E2}"/>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4440" b="11291"/>
          <a:stretch/>
        </p:blipFill>
        <p:spPr>
          <a:xfrm>
            <a:off x="20" y="1"/>
            <a:ext cx="12191980" cy="6857999"/>
          </a:xfrm>
          <a:prstGeom prst="rect">
            <a:avLst/>
          </a:prstGeom>
        </p:spPr>
      </p:pic>
      <p:sp>
        <p:nvSpPr>
          <p:cNvPr id="2" name="Title 1">
            <a:extLst>
              <a:ext uri="{FF2B5EF4-FFF2-40B4-BE49-F238E27FC236}">
                <a16:creationId xmlns:a16="http://schemas.microsoft.com/office/drawing/2014/main" id="{A1101CD1-8D7F-6EB7-AE1F-851DDA51ACA7}"/>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dirty="0">
                <a:solidFill>
                  <a:srgbClr val="FFFFFF"/>
                </a:solidFill>
              </a:rPr>
              <a:t>THANK YOU</a:t>
            </a:r>
            <a:br>
              <a:rPr lang="en-US" sz="6000" dirty="0">
                <a:solidFill>
                  <a:srgbClr val="FFFFFF"/>
                </a:solidFill>
              </a:rPr>
            </a:br>
            <a:endParaRPr lang="en-US" sz="6000" dirty="0">
              <a:solidFill>
                <a:srgbClr val="FFFFFF"/>
              </a:solidFill>
            </a:endParaRPr>
          </a:p>
        </p:txBody>
      </p:sp>
    </p:spTree>
    <p:extLst>
      <p:ext uri="{BB962C8B-B14F-4D97-AF65-F5344CB8AC3E}">
        <p14:creationId xmlns:p14="http://schemas.microsoft.com/office/powerpoint/2010/main" val="119662120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875938-E908-BE98-B9C8-7DA87A92D1EA}"/>
              </a:ext>
            </a:extLst>
          </p:cNvPr>
          <p:cNvSpPr>
            <a:spLocks noGrp="1"/>
          </p:cNvSpPr>
          <p:nvPr>
            <p:ph idx="1"/>
          </p:nvPr>
        </p:nvSpPr>
        <p:spPr>
          <a:xfrm>
            <a:off x="592394" y="203302"/>
            <a:ext cx="10515600" cy="4351338"/>
          </a:xfrm>
        </p:spPr>
        <p:txBody>
          <a:bodyPr>
            <a:normAutofit lnSpcReduction="10000"/>
          </a:bodyPr>
          <a:lstStyle/>
          <a:p>
            <a:pPr marL="514350" indent="-514350">
              <a:buFont typeface="+mj-lt"/>
              <a:buAutoNum type="arabicPeriod"/>
            </a:pPr>
            <a:r>
              <a:rPr lang="en-CA" dirty="0"/>
              <a:t>The Restaurant Management system comprises of 3 parts: Customer, Admin, Exit</a:t>
            </a:r>
          </a:p>
          <a:p>
            <a:pPr marL="514350" indent="-514350">
              <a:buFont typeface="+mj-lt"/>
              <a:buAutoNum type="arabicPeriod"/>
            </a:pPr>
            <a:r>
              <a:rPr lang="en-CA" dirty="0"/>
              <a:t>In the customer section, customer is shown a menu of the restaurant, from which customer can select the items. At the end of the selection, customer is given the bill with all the items listed which is taken by the customer.</a:t>
            </a:r>
          </a:p>
          <a:p>
            <a:pPr marL="514350" indent="-514350">
              <a:buFont typeface="+mj-lt"/>
              <a:buAutoNum type="arabicPeriod"/>
            </a:pPr>
            <a:r>
              <a:rPr lang="en-US" dirty="0">
                <a:solidFill>
                  <a:srgbClr val="252525"/>
                </a:solidFill>
                <a:effectLst/>
              </a:rPr>
              <a:t>The admin section required a password to enter. The admin has various options available, which will be shown below. The admin can perform several tasks.</a:t>
            </a:r>
          </a:p>
          <a:p>
            <a:pPr marL="514350" indent="-514350">
              <a:buFont typeface="+mj-lt"/>
              <a:buAutoNum type="arabicPeriod"/>
            </a:pPr>
            <a:r>
              <a:rPr lang="en-CA" dirty="0"/>
              <a:t>All the above functionality is performed by a loop. This loop is exited when the exit value is pressed.</a:t>
            </a:r>
          </a:p>
          <a:p>
            <a:pPr marL="514350" indent="-514350">
              <a:buFont typeface="+mj-lt"/>
              <a:buAutoNum type="arabicPeriod"/>
            </a:pPr>
            <a:endParaRPr lang="en-CA" dirty="0"/>
          </a:p>
          <a:p>
            <a:pPr marL="514350" indent="-514350">
              <a:buFont typeface="+mj-lt"/>
              <a:buAutoNum type="arabicPeriod"/>
            </a:pPr>
            <a:endParaRPr lang="en-CA" dirty="0"/>
          </a:p>
        </p:txBody>
      </p:sp>
      <p:pic>
        <p:nvPicPr>
          <p:cNvPr id="6" name="Picture 5" descr="Text&#10;&#10;Description automatically generated">
            <a:extLst>
              <a:ext uri="{FF2B5EF4-FFF2-40B4-BE49-F238E27FC236}">
                <a16:creationId xmlns:a16="http://schemas.microsoft.com/office/drawing/2014/main" id="{D33CBC73-6520-F1A5-63D9-71978DFA25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5974" y="3952577"/>
            <a:ext cx="4918711" cy="2530059"/>
          </a:xfrm>
          <a:prstGeom prst="rect">
            <a:avLst/>
          </a:prstGeom>
        </p:spPr>
      </p:pic>
    </p:spTree>
    <p:extLst>
      <p:ext uri="{BB962C8B-B14F-4D97-AF65-F5344CB8AC3E}">
        <p14:creationId xmlns:p14="http://schemas.microsoft.com/office/powerpoint/2010/main" val="3132817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people sitting around a table&#10;&#10;Description automatically generated with medium confidence">
            <a:extLst>
              <a:ext uri="{FF2B5EF4-FFF2-40B4-BE49-F238E27FC236}">
                <a16:creationId xmlns:a16="http://schemas.microsoft.com/office/drawing/2014/main" id="{0F0678C5-3617-11EB-2C42-CAFFA709B8E2}"/>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4440" b="11291"/>
          <a:stretch/>
        </p:blipFill>
        <p:spPr>
          <a:xfrm>
            <a:off x="20" y="1"/>
            <a:ext cx="12191980" cy="6857999"/>
          </a:xfrm>
          <a:prstGeom prst="rect">
            <a:avLst/>
          </a:prstGeom>
        </p:spPr>
      </p:pic>
      <p:sp>
        <p:nvSpPr>
          <p:cNvPr id="2" name="Title 1">
            <a:extLst>
              <a:ext uri="{FF2B5EF4-FFF2-40B4-BE49-F238E27FC236}">
                <a16:creationId xmlns:a16="http://schemas.microsoft.com/office/drawing/2014/main" id="{A1101CD1-8D7F-6EB7-AE1F-851DDA51ACA7}"/>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dirty="0">
                <a:solidFill>
                  <a:srgbClr val="FFFFFF"/>
                </a:solidFill>
              </a:rPr>
              <a:t>METHODS &amp; RESULTS</a:t>
            </a:r>
            <a:br>
              <a:rPr lang="en-US" sz="6000" dirty="0">
                <a:solidFill>
                  <a:srgbClr val="FFFFFF"/>
                </a:solidFill>
              </a:rPr>
            </a:br>
            <a:endParaRPr lang="en-US" sz="6000" dirty="0">
              <a:solidFill>
                <a:srgbClr val="FFFFFF"/>
              </a:solidFill>
            </a:endParaRPr>
          </a:p>
        </p:txBody>
      </p:sp>
    </p:spTree>
    <p:extLst>
      <p:ext uri="{BB962C8B-B14F-4D97-AF65-F5344CB8AC3E}">
        <p14:creationId xmlns:p14="http://schemas.microsoft.com/office/powerpoint/2010/main" val="298074960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Icon&#10;&#10;Description automatically generated">
            <a:extLst>
              <a:ext uri="{FF2B5EF4-FFF2-40B4-BE49-F238E27FC236}">
                <a16:creationId xmlns:a16="http://schemas.microsoft.com/office/drawing/2014/main" id="{0284D677-4A71-B9C6-3D80-F632129650F5}"/>
              </a:ext>
            </a:extLst>
          </p:cNvPr>
          <p:cNvPicPr>
            <a:picLocks noChangeAspect="1"/>
          </p:cNvPicPr>
          <p:nvPr/>
        </p:nvPicPr>
        <p:blipFill rotWithShape="1">
          <a:blip r:embed="rId2">
            <a:extLst>
              <a:ext uri="{28A0092B-C50C-407E-A947-70E740481C1C}">
                <a14:useLocalDpi xmlns:a14="http://schemas.microsoft.com/office/drawing/2010/main" val="0"/>
              </a:ext>
            </a:extLst>
          </a:blip>
          <a:srcRect l="431" t="9091" r="22954"/>
          <a:stretch/>
        </p:blipFill>
        <p:spPr>
          <a:xfrm>
            <a:off x="3522468" y="10"/>
            <a:ext cx="8669532" cy="6857990"/>
          </a:xfrm>
          <a:prstGeom prst="rect">
            <a:avLst/>
          </a:prstGeom>
        </p:spPr>
      </p:pic>
      <p:sp>
        <p:nvSpPr>
          <p:cNvPr id="14" name="Rectangle 13">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8A55552A-AFF6-8D96-AAFD-49B1F427BAAF}"/>
              </a:ext>
            </a:extLst>
          </p:cNvPr>
          <p:cNvSpPr>
            <a:spLocks noGrp="1"/>
          </p:cNvSpPr>
          <p:nvPr>
            <p:ph idx="1"/>
          </p:nvPr>
        </p:nvSpPr>
        <p:spPr>
          <a:xfrm>
            <a:off x="371094" y="2718054"/>
            <a:ext cx="3438906" cy="1497224"/>
          </a:xfrm>
        </p:spPr>
        <p:txBody>
          <a:bodyPr anchor="t">
            <a:normAutofit/>
          </a:bodyPr>
          <a:lstStyle/>
          <a:p>
            <a:r>
              <a:rPr lang="en-US" sz="4800" dirty="0"/>
              <a:t>CUSTOMER SECTION</a:t>
            </a:r>
          </a:p>
        </p:txBody>
      </p:sp>
    </p:spTree>
    <p:extLst>
      <p:ext uri="{BB962C8B-B14F-4D97-AF65-F5344CB8AC3E}">
        <p14:creationId xmlns:p14="http://schemas.microsoft.com/office/powerpoint/2010/main" val="180373390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98DC7F-6B97-6979-1C0D-8ECD795AD0A9}"/>
              </a:ext>
            </a:extLst>
          </p:cNvPr>
          <p:cNvSpPr>
            <a:spLocks noGrp="1"/>
          </p:cNvSpPr>
          <p:nvPr>
            <p:ph idx="1"/>
          </p:nvPr>
        </p:nvSpPr>
        <p:spPr>
          <a:xfrm>
            <a:off x="838200" y="163974"/>
            <a:ext cx="10515600" cy="612775"/>
          </a:xfrm>
        </p:spPr>
        <p:txBody>
          <a:bodyPr/>
          <a:lstStyle/>
          <a:p>
            <a:r>
              <a:rPr lang="en-CA"/>
              <a:t>When customer presses 1 then the following screen will be appeared.</a:t>
            </a:r>
            <a:endParaRPr lang="en-CA" dirty="0"/>
          </a:p>
        </p:txBody>
      </p:sp>
      <p:pic>
        <p:nvPicPr>
          <p:cNvPr id="5" name="Picture 4" descr="Text&#10;&#10;Description automatically generated">
            <a:extLst>
              <a:ext uri="{FF2B5EF4-FFF2-40B4-BE49-F238E27FC236}">
                <a16:creationId xmlns:a16="http://schemas.microsoft.com/office/drawing/2014/main" id="{D0926107-833E-7B0C-F116-B509CA01F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657" y="1291405"/>
            <a:ext cx="9990686" cy="4275190"/>
          </a:xfrm>
          <a:prstGeom prst="rect">
            <a:avLst/>
          </a:prstGeom>
        </p:spPr>
      </p:pic>
    </p:spTree>
    <p:extLst>
      <p:ext uri="{BB962C8B-B14F-4D97-AF65-F5344CB8AC3E}">
        <p14:creationId xmlns:p14="http://schemas.microsoft.com/office/powerpoint/2010/main" val="809359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7390E-7E4F-3EEF-DC03-23D734706910}"/>
              </a:ext>
            </a:extLst>
          </p:cNvPr>
          <p:cNvSpPr>
            <a:spLocks noGrp="1"/>
          </p:cNvSpPr>
          <p:nvPr>
            <p:ph type="title"/>
          </p:nvPr>
        </p:nvSpPr>
        <p:spPr>
          <a:xfrm>
            <a:off x="838200" y="365125"/>
            <a:ext cx="10515600" cy="5975385"/>
          </a:xfrm>
        </p:spPr>
        <p:txBody>
          <a:bodyPr>
            <a:normAutofit/>
          </a:bodyPr>
          <a:lstStyle/>
          <a:p>
            <a:r>
              <a:rPr lang="en-CA" dirty="0"/>
              <a:t>Here, the customer get the menu of the restaurant which includes soups, Indian foods, continental foods, and Desserts.</a:t>
            </a:r>
            <a:br>
              <a:rPr lang="en-CA" dirty="0"/>
            </a:br>
            <a:r>
              <a:rPr lang="en-CA" dirty="0"/>
              <a:t>The customer can select any of the above options by pressing the value assigned to the variable</a:t>
            </a:r>
            <a:br>
              <a:rPr lang="en-CA" dirty="0"/>
            </a:br>
            <a:br>
              <a:rPr lang="en-CA" dirty="0"/>
            </a:br>
            <a:endParaRPr lang="en-CA" dirty="0"/>
          </a:p>
        </p:txBody>
      </p:sp>
    </p:spTree>
    <p:extLst>
      <p:ext uri="{BB962C8B-B14F-4D97-AF65-F5344CB8AC3E}">
        <p14:creationId xmlns:p14="http://schemas.microsoft.com/office/powerpoint/2010/main" val="1333903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96AC58C6-DA7F-FB6F-371C-CA7E829429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3" y="11385"/>
            <a:ext cx="4822558" cy="3469466"/>
          </a:xfrm>
          <a:prstGeom prst="rect">
            <a:avLst/>
          </a:prstGeom>
        </p:spPr>
      </p:pic>
      <p:pic>
        <p:nvPicPr>
          <p:cNvPr id="7" name="Picture 6" descr="Text&#10;&#10;Description automatically generated">
            <a:extLst>
              <a:ext uri="{FF2B5EF4-FFF2-40B4-BE49-F238E27FC236}">
                <a16:creationId xmlns:a16="http://schemas.microsoft.com/office/drawing/2014/main" id="{D9B27327-82F7-7B64-F852-43710CFD37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4854" y="103701"/>
            <a:ext cx="4822559" cy="3429000"/>
          </a:xfrm>
          <a:prstGeom prst="rect">
            <a:avLst/>
          </a:prstGeom>
        </p:spPr>
      </p:pic>
      <p:pic>
        <p:nvPicPr>
          <p:cNvPr id="9" name="Picture 8" descr="Text&#10;&#10;Description automatically generated">
            <a:extLst>
              <a:ext uri="{FF2B5EF4-FFF2-40B4-BE49-F238E27FC236}">
                <a16:creationId xmlns:a16="http://schemas.microsoft.com/office/drawing/2014/main" id="{6F9DDE57-DF18-DC17-897D-D55C7E30DB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907" y="3636657"/>
            <a:ext cx="4419983" cy="3101609"/>
          </a:xfrm>
          <a:prstGeom prst="rect">
            <a:avLst/>
          </a:prstGeom>
        </p:spPr>
      </p:pic>
      <p:pic>
        <p:nvPicPr>
          <p:cNvPr id="11" name="Picture 10" descr="Text&#10;&#10;Description automatically generated">
            <a:extLst>
              <a:ext uri="{FF2B5EF4-FFF2-40B4-BE49-F238E27FC236}">
                <a16:creationId xmlns:a16="http://schemas.microsoft.com/office/drawing/2014/main" id="{D061D03C-2F8D-45E5-43AA-88CA844F6E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14854" y="3663329"/>
            <a:ext cx="4351397" cy="3048264"/>
          </a:xfrm>
          <a:prstGeom prst="rect">
            <a:avLst/>
          </a:prstGeom>
        </p:spPr>
      </p:pic>
    </p:spTree>
    <p:extLst>
      <p:ext uri="{BB962C8B-B14F-4D97-AF65-F5344CB8AC3E}">
        <p14:creationId xmlns:p14="http://schemas.microsoft.com/office/powerpoint/2010/main" val="1365333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5871B-E98C-192E-5A1B-69A8B74B7AF3}"/>
              </a:ext>
            </a:extLst>
          </p:cNvPr>
          <p:cNvSpPr>
            <a:spLocks noGrp="1"/>
          </p:cNvSpPr>
          <p:nvPr>
            <p:ph type="title"/>
          </p:nvPr>
        </p:nvSpPr>
        <p:spPr>
          <a:xfrm>
            <a:off x="838200" y="365125"/>
            <a:ext cx="10515600" cy="6256739"/>
          </a:xfrm>
        </p:spPr>
        <p:txBody>
          <a:bodyPr>
            <a:normAutofit/>
          </a:bodyPr>
          <a:lstStyle/>
          <a:p>
            <a:r>
              <a:rPr lang="en-CA" dirty="0"/>
              <a:t>These are 4 food menu items given to the customer.</a:t>
            </a:r>
            <a:br>
              <a:rPr lang="en-CA" dirty="0"/>
            </a:br>
            <a:r>
              <a:rPr lang="en-CA" dirty="0"/>
              <a:t>Customer can select any food item from the menu as many times as want.</a:t>
            </a:r>
          </a:p>
        </p:txBody>
      </p:sp>
    </p:spTree>
    <p:extLst>
      <p:ext uri="{BB962C8B-B14F-4D97-AF65-F5344CB8AC3E}">
        <p14:creationId xmlns:p14="http://schemas.microsoft.com/office/powerpoint/2010/main" val="8346894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593</Words>
  <Application>Microsoft Office PowerPoint</Application>
  <PresentationFormat>Widescreen</PresentationFormat>
  <Paragraphs>29</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Restaurant Management System</vt:lpstr>
      <vt:lpstr>INTRODUCTION </vt:lpstr>
      <vt:lpstr>PowerPoint Presentation</vt:lpstr>
      <vt:lpstr>METHODS &amp; RESULTS </vt:lpstr>
      <vt:lpstr>PowerPoint Presentation</vt:lpstr>
      <vt:lpstr>PowerPoint Presentation</vt:lpstr>
      <vt:lpstr>Here, the customer get the menu of the restaurant which includes soups, Indian foods, continental foods, and Desserts. The customer can select any of the above options by pressing the value assigned to the variable  </vt:lpstr>
      <vt:lpstr>PowerPoint Presentation</vt:lpstr>
      <vt:lpstr>These are 4 food menu items given to the customer. Customer can select any food item from the menu as many times as want.</vt:lpstr>
      <vt:lpstr>After selecting the items, the customer will be given bill at the end </vt:lpstr>
      <vt:lpstr>PowerPoint Presentation</vt:lpstr>
      <vt:lpstr>The admin section is given the following functionality. To access the admin section the user need a password. Here, I have used my name “Kunjesh” as a password.</vt:lpstr>
      <vt:lpstr>Adding an Employee Record </vt:lpstr>
      <vt:lpstr>For Displaying All Employee</vt:lpstr>
      <vt:lpstr>For Displaying the Record by ID </vt:lpstr>
      <vt:lpstr>For Deleting all Employee Details</vt:lpstr>
      <vt:lpstr>For Deleting Record by ID</vt:lpstr>
      <vt:lpstr>Connection of main method with other methods</vt:lpstr>
      <vt:lpstr>DISCUSSION </vt:lpstr>
      <vt:lpstr>In this file everything is working, but there is a scope of improvement  1. The data of the employee are stored temporarily. It means that when the program is over, it will destroy the value of the employee. This is not good in real life. In this case, we can use database like MySQL, MongoDB to make connection with the code so that the data is stored permanently in the database.  </vt:lpstr>
      <vt:lpstr>2. In this code, customer can only give order once, there is no option to order again or resume the previous order. This is a drawback.   3. Customer cannot order more than 1 quantity. TO add more customer has to again order it. It can be improved.  4. Admin has limited options. Option for modifying data of employee, editing the menu is not available.  5. It does not has catch graphics or attractive interface.</vt:lpstr>
      <vt:lpstr>CONCLUSION </vt:lpstr>
      <vt:lpstr>  1. I will try to make connection with MySQL and  tries to store data in the database.  2.  I will create a logic in such a way that the loop stops when customer press a button and again resume it when customer will ready to order again.  3. I will make a variable and ask the user to enter quantity and store the quantity in the variable.     </vt:lpstr>
      <vt:lpstr>4. I will add more option for the admin.  5. I will try to add more catchy graphics.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Kunjesh Kantilal Ramani</dc:creator>
  <cp:lastModifiedBy>Kunjesh Kantilal Ramani</cp:lastModifiedBy>
  <cp:revision>18</cp:revision>
  <dcterms:created xsi:type="dcterms:W3CDTF">2022-12-13T00:51:58Z</dcterms:created>
  <dcterms:modified xsi:type="dcterms:W3CDTF">2022-12-13T04:28:40Z</dcterms:modified>
</cp:coreProperties>
</file>