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3" r:id="rId3"/>
    <p:sldId id="271" r:id="rId4"/>
    <p:sldId id="269" r:id="rId5"/>
    <p:sldId id="268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F70A6-7153-4023-9B3C-43F311FC0EFF}" v="161" dt="2024-07-19T10:07:5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73830-72B1-40D2-995A-860A06F7A49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C152034-7DB8-498D-9648-CDC62DC70864}">
      <dgm:prSet/>
      <dgm:spPr/>
      <dgm:t>
        <a:bodyPr/>
        <a:lstStyle/>
        <a:p>
          <a:pPr>
            <a:defRPr cap="all"/>
          </a:pPr>
          <a:r>
            <a:rPr lang="en-GB"/>
            <a:t>Team leader</a:t>
          </a:r>
          <a:endParaRPr lang="en-US"/>
        </a:p>
      </dgm:t>
    </dgm:pt>
    <dgm:pt modelId="{6B3F444F-6723-4CDC-AA06-702F8E1FCF66}" type="parTrans" cxnId="{A8FD8C13-E011-44C7-B30D-8C0C19A1A616}">
      <dgm:prSet/>
      <dgm:spPr/>
      <dgm:t>
        <a:bodyPr/>
        <a:lstStyle/>
        <a:p>
          <a:endParaRPr lang="en-US"/>
        </a:p>
      </dgm:t>
    </dgm:pt>
    <dgm:pt modelId="{CC58F172-0EB5-4212-9E71-E0119A6058EB}" type="sibTrans" cxnId="{A8FD8C13-E011-44C7-B30D-8C0C19A1A616}">
      <dgm:prSet/>
      <dgm:spPr/>
      <dgm:t>
        <a:bodyPr/>
        <a:lstStyle/>
        <a:p>
          <a:endParaRPr lang="en-US"/>
        </a:p>
      </dgm:t>
    </dgm:pt>
    <dgm:pt modelId="{CED75416-E163-423D-A68A-4252A4F87C54}">
      <dgm:prSet/>
      <dgm:spPr/>
      <dgm:t>
        <a:bodyPr/>
        <a:lstStyle/>
        <a:p>
          <a:pPr>
            <a:defRPr cap="all"/>
          </a:pPr>
          <a:r>
            <a:rPr lang="en-US"/>
            <a:t>Senior java developer</a:t>
          </a:r>
        </a:p>
      </dgm:t>
    </dgm:pt>
    <dgm:pt modelId="{BF94DCA0-BA59-4F8C-8C33-A57787BD2DD8}" type="parTrans" cxnId="{A153D43A-35A2-4AC6-8F70-17FAC64BA916}">
      <dgm:prSet/>
      <dgm:spPr/>
      <dgm:t>
        <a:bodyPr/>
        <a:lstStyle/>
        <a:p>
          <a:endParaRPr lang="en-US"/>
        </a:p>
      </dgm:t>
    </dgm:pt>
    <dgm:pt modelId="{7134D5B8-453C-4F41-BFD7-10D8737B394A}" type="sibTrans" cxnId="{A153D43A-35A2-4AC6-8F70-17FAC64BA916}">
      <dgm:prSet/>
      <dgm:spPr/>
      <dgm:t>
        <a:bodyPr/>
        <a:lstStyle/>
        <a:p>
          <a:endParaRPr lang="en-US"/>
        </a:p>
      </dgm:t>
    </dgm:pt>
    <dgm:pt modelId="{6B9F7056-177B-4902-BCC4-0E6259D6BCA8}">
      <dgm:prSet/>
      <dgm:spPr/>
      <dgm:t>
        <a:bodyPr/>
        <a:lstStyle/>
        <a:p>
          <a:pPr>
            <a:defRPr cap="all"/>
          </a:pPr>
          <a:r>
            <a:rPr lang="en-US"/>
            <a:t>Java export </a:t>
          </a:r>
        </a:p>
      </dgm:t>
    </dgm:pt>
    <dgm:pt modelId="{51D9CCC6-C5E5-45F2-984C-CA0E16AB9051}" type="parTrans" cxnId="{39106609-9728-44FB-B57C-550C9734BF39}">
      <dgm:prSet/>
      <dgm:spPr/>
      <dgm:t>
        <a:bodyPr/>
        <a:lstStyle/>
        <a:p>
          <a:endParaRPr lang="en-US"/>
        </a:p>
      </dgm:t>
    </dgm:pt>
    <dgm:pt modelId="{8F324862-AE2C-4485-A972-2049860C603E}" type="sibTrans" cxnId="{39106609-9728-44FB-B57C-550C9734BF39}">
      <dgm:prSet/>
      <dgm:spPr/>
      <dgm:t>
        <a:bodyPr/>
        <a:lstStyle/>
        <a:p>
          <a:endParaRPr lang="en-US"/>
        </a:p>
      </dgm:t>
    </dgm:pt>
    <dgm:pt modelId="{AD135EC0-3B4A-429C-B682-5F5178443531}" type="pres">
      <dgm:prSet presAssocID="{13A73830-72B1-40D2-995A-860A06F7A49F}" presName="root" presStyleCnt="0">
        <dgm:presLayoutVars>
          <dgm:dir/>
          <dgm:resizeHandles val="exact"/>
        </dgm:presLayoutVars>
      </dgm:prSet>
      <dgm:spPr/>
    </dgm:pt>
    <dgm:pt modelId="{C9D8CCAA-969F-4EC3-88F2-38E95B668B6A}" type="pres">
      <dgm:prSet presAssocID="{2C152034-7DB8-498D-9648-CDC62DC70864}" presName="compNode" presStyleCnt="0"/>
      <dgm:spPr/>
    </dgm:pt>
    <dgm:pt modelId="{29FE1E75-73A9-4918-9C22-D8BE49552A81}" type="pres">
      <dgm:prSet presAssocID="{2C152034-7DB8-498D-9648-CDC62DC70864}" presName="iconBgRect" presStyleLbl="bgShp" presStyleIdx="0" presStyleCnt="3"/>
      <dgm:spPr/>
    </dgm:pt>
    <dgm:pt modelId="{641A725B-A35D-4B64-A6A4-55A9D9CAB334}" type="pres">
      <dgm:prSet presAssocID="{2C152034-7DB8-498D-9648-CDC62DC708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35412AD-22EA-4BD4-99B6-E8C7F062713B}" type="pres">
      <dgm:prSet presAssocID="{2C152034-7DB8-498D-9648-CDC62DC70864}" presName="spaceRect" presStyleCnt="0"/>
      <dgm:spPr/>
    </dgm:pt>
    <dgm:pt modelId="{D15A5DD1-FCC7-49B3-B6B2-DB0A635BABC3}" type="pres">
      <dgm:prSet presAssocID="{2C152034-7DB8-498D-9648-CDC62DC70864}" presName="textRect" presStyleLbl="revTx" presStyleIdx="0" presStyleCnt="3">
        <dgm:presLayoutVars>
          <dgm:chMax val="1"/>
          <dgm:chPref val="1"/>
        </dgm:presLayoutVars>
      </dgm:prSet>
      <dgm:spPr/>
    </dgm:pt>
    <dgm:pt modelId="{646535C9-CE79-4376-9601-17ABADA41616}" type="pres">
      <dgm:prSet presAssocID="{CC58F172-0EB5-4212-9E71-E0119A6058EB}" presName="sibTrans" presStyleCnt="0"/>
      <dgm:spPr/>
    </dgm:pt>
    <dgm:pt modelId="{6BCFC449-6E80-4394-A6C2-65E9C1F5D8FE}" type="pres">
      <dgm:prSet presAssocID="{CED75416-E163-423D-A68A-4252A4F87C54}" presName="compNode" presStyleCnt="0"/>
      <dgm:spPr/>
    </dgm:pt>
    <dgm:pt modelId="{091C342F-80D7-4D84-964F-25F56DCAAB96}" type="pres">
      <dgm:prSet presAssocID="{CED75416-E163-423D-A68A-4252A4F87C54}" presName="iconBgRect" presStyleLbl="bgShp" presStyleIdx="1" presStyleCnt="3"/>
      <dgm:spPr/>
    </dgm:pt>
    <dgm:pt modelId="{60DFB8E4-579A-461A-9C7A-1CA1BEA416D6}" type="pres">
      <dgm:prSet presAssocID="{CED75416-E163-423D-A68A-4252A4F87C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B3A9A56-2263-4601-AE65-C9AF73368097}" type="pres">
      <dgm:prSet presAssocID="{CED75416-E163-423D-A68A-4252A4F87C54}" presName="spaceRect" presStyleCnt="0"/>
      <dgm:spPr/>
    </dgm:pt>
    <dgm:pt modelId="{C2F37407-0554-44D3-9D9B-1E617D0E3F91}" type="pres">
      <dgm:prSet presAssocID="{CED75416-E163-423D-A68A-4252A4F87C54}" presName="textRect" presStyleLbl="revTx" presStyleIdx="1" presStyleCnt="3">
        <dgm:presLayoutVars>
          <dgm:chMax val="1"/>
          <dgm:chPref val="1"/>
        </dgm:presLayoutVars>
      </dgm:prSet>
      <dgm:spPr/>
    </dgm:pt>
    <dgm:pt modelId="{4C7CA420-7656-4E77-94F4-63B22765EDD8}" type="pres">
      <dgm:prSet presAssocID="{7134D5B8-453C-4F41-BFD7-10D8737B394A}" presName="sibTrans" presStyleCnt="0"/>
      <dgm:spPr/>
    </dgm:pt>
    <dgm:pt modelId="{DDB47D27-73F6-4967-8A4E-ADCA29CCF9F6}" type="pres">
      <dgm:prSet presAssocID="{6B9F7056-177B-4902-BCC4-0E6259D6BCA8}" presName="compNode" presStyleCnt="0"/>
      <dgm:spPr/>
    </dgm:pt>
    <dgm:pt modelId="{A89D731F-4A07-443D-BA26-FE9A1EDC3A47}" type="pres">
      <dgm:prSet presAssocID="{6B9F7056-177B-4902-BCC4-0E6259D6BCA8}" presName="iconBgRect" presStyleLbl="bgShp" presStyleIdx="2" presStyleCnt="3"/>
      <dgm:spPr/>
    </dgm:pt>
    <dgm:pt modelId="{9AD24DA6-55CF-40AE-B3C3-EBD94965DF10}" type="pres">
      <dgm:prSet presAssocID="{6B9F7056-177B-4902-BCC4-0E6259D6BC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A9D51C4-1FF3-4C27-87AD-BC7D6C9729D6}" type="pres">
      <dgm:prSet presAssocID="{6B9F7056-177B-4902-BCC4-0E6259D6BCA8}" presName="spaceRect" presStyleCnt="0"/>
      <dgm:spPr/>
    </dgm:pt>
    <dgm:pt modelId="{F53EA6FD-E07D-4C34-B487-BA80D77B968C}" type="pres">
      <dgm:prSet presAssocID="{6B9F7056-177B-4902-BCC4-0E6259D6BC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31A400-8945-4FA6-95AA-3D85874FE054}" type="presOf" srcId="{6B9F7056-177B-4902-BCC4-0E6259D6BCA8}" destId="{F53EA6FD-E07D-4C34-B487-BA80D77B968C}" srcOrd="0" destOrd="0" presId="urn:microsoft.com/office/officeart/2018/5/layout/IconCircleLabelList"/>
    <dgm:cxn modelId="{39106609-9728-44FB-B57C-550C9734BF39}" srcId="{13A73830-72B1-40D2-995A-860A06F7A49F}" destId="{6B9F7056-177B-4902-BCC4-0E6259D6BCA8}" srcOrd="2" destOrd="0" parTransId="{51D9CCC6-C5E5-45F2-984C-CA0E16AB9051}" sibTransId="{8F324862-AE2C-4485-A972-2049860C603E}"/>
    <dgm:cxn modelId="{A8FD8C13-E011-44C7-B30D-8C0C19A1A616}" srcId="{13A73830-72B1-40D2-995A-860A06F7A49F}" destId="{2C152034-7DB8-498D-9648-CDC62DC70864}" srcOrd="0" destOrd="0" parTransId="{6B3F444F-6723-4CDC-AA06-702F8E1FCF66}" sibTransId="{CC58F172-0EB5-4212-9E71-E0119A6058EB}"/>
    <dgm:cxn modelId="{A68F9F14-E090-458A-952A-1715B9B6ACB3}" type="presOf" srcId="{13A73830-72B1-40D2-995A-860A06F7A49F}" destId="{AD135EC0-3B4A-429C-B682-5F5178443531}" srcOrd="0" destOrd="0" presId="urn:microsoft.com/office/officeart/2018/5/layout/IconCircleLabelList"/>
    <dgm:cxn modelId="{A153D43A-35A2-4AC6-8F70-17FAC64BA916}" srcId="{13A73830-72B1-40D2-995A-860A06F7A49F}" destId="{CED75416-E163-423D-A68A-4252A4F87C54}" srcOrd="1" destOrd="0" parTransId="{BF94DCA0-BA59-4F8C-8C33-A57787BD2DD8}" sibTransId="{7134D5B8-453C-4F41-BFD7-10D8737B394A}"/>
    <dgm:cxn modelId="{13AA3066-4EC8-4064-B9B7-9B7952E82002}" type="presOf" srcId="{CED75416-E163-423D-A68A-4252A4F87C54}" destId="{C2F37407-0554-44D3-9D9B-1E617D0E3F91}" srcOrd="0" destOrd="0" presId="urn:microsoft.com/office/officeart/2018/5/layout/IconCircleLabelList"/>
    <dgm:cxn modelId="{13BDCA90-CF94-4244-B8B3-DC8BA3F7F31E}" type="presOf" srcId="{2C152034-7DB8-498D-9648-CDC62DC70864}" destId="{D15A5DD1-FCC7-49B3-B6B2-DB0A635BABC3}" srcOrd="0" destOrd="0" presId="urn:microsoft.com/office/officeart/2018/5/layout/IconCircleLabelList"/>
    <dgm:cxn modelId="{C0983ED3-8563-4E38-B69F-04CD6D8E43C6}" type="presParOf" srcId="{AD135EC0-3B4A-429C-B682-5F5178443531}" destId="{C9D8CCAA-969F-4EC3-88F2-38E95B668B6A}" srcOrd="0" destOrd="0" presId="urn:microsoft.com/office/officeart/2018/5/layout/IconCircleLabelList"/>
    <dgm:cxn modelId="{EF0B53D7-37F4-4076-9EDB-E3699E862857}" type="presParOf" srcId="{C9D8CCAA-969F-4EC3-88F2-38E95B668B6A}" destId="{29FE1E75-73A9-4918-9C22-D8BE49552A81}" srcOrd="0" destOrd="0" presId="urn:microsoft.com/office/officeart/2018/5/layout/IconCircleLabelList"/>
    <dgm:cxn modelId="{21829F9C-AFE4-463F-A4F4-B643415023D8}" type="presParOf" srcId="{C9D8CCAA-969F-4EC3-88F2-38E95B668B6A}" destId="{641A725B-A35D-4B64-A6A4-55A9D9CAB334}" srcOrd="1" destOrd="0" presId="urn:microsoft.com/office/officeart/2018/5/layout/IconCircleLabelList"/>
    <dgm:cxn modelId="{B6450153-7A5A-43C9-8995-6D6B7AB7CDFB}" type="presParOf" srcId="{C9D8CCAA-969F-4EC3-88F2-38E95B668B6A}" destId="{735412AD-22EA-4BD4-99B6-E8C7F062713B}" srcOrd="2" destOrd="0" presId="urn:microsoft.com/office/officeart/2018/5/layout/IconCircleLabelList"/>
    <dgm:cxn modelId="{F6ECA3E3-B123-44E1-B5A5-1801FAD4A2AC}" type="presParOf" srcId="{C9D8CCAA-969F-4EC3-88F2-38E95B668B6A}" destId="{D15A5DD1-FCC7-49B3-B6B2-DB0A635BABC3}" srcOrd="3" destOrd="0" presId="urn:microsoft.com/office/officeart/2018/5/layout/IconCircleLabelList"/>
    <dgm:cxn modelId="{97EBFE47-F519-4AAC-A85D-DD33885D9FDE}" type="presParOf" srcId="{AD135EC0-3B4A-429C-B682-5F5178443531}" destId="{646535C9-CE79-4376-9601-17ABADA41616}" srcOrd="1" destOrd="0" presId="urn:microsoft.com/office/officeart/2018/5/layout/IconCircleLabelList"/>
    <dgm:cxn modelId="{3B3E6F81-C582-461E-8D4F-ECE81633853D}" type="presParOf" srcId="{AD135EC0-3B4A-429C-B682-5F5178443531}" destId="{6BCFC449-6E80-4394-A6C2-65E9C1F5D8FE}" srcOrd="2" destOrd="0" presId="urn:microsoft.com/office/officeart/2018/5/layout/IconCircleLabelList"/>
    <dgm:cxn modelId="{CF3DDBEB-AC09-48E4-9010-CB23C3F9ADE1}" type="presParOf" srcId="{6BCFC449-6E80-4394-A6C2-65E9C1F5D8FE}" destId="{091C342F-80D7-4D84-964F-25F56DCAAB96}" srcOrd="0" destOrd="0" presId="urn:microsoft.com/office/officeart/2018/5/layout/IconCircleLabelList"/>
    <dgm:cxn modelId="{C926C48B-6A1E-4295-98F9-2137A0FB75FC}" type="presParOf" srcId="{6BCFC449-6E80-4394-A6C2-65E9C1F5D8FE}" destId="{60DFB8E4-579A-461A-9C7A-1CA1BEA416D6}" srcOrd="1" destOrd="0" presId="urn:microsoft.com/office/officeart/2018/5/layout/IconCircleLabelList"/>
    <dgm:cxn modelId="{893BFAB1-8401-40FA-96D0-20BADC4790C8}" type="presParOf" srcId="{6BCFC449-6E80-4394-A6C2-65E9C1F5D8FE}" destId="{6B3A9A56-2263-4601-AE65-C9AF73368097}" srcOrd="2" destOrd="0" presId="urn:microsoft.com/office/officeart/2018/5/layout/IconCircleLabelList"/>
    <dgm:cxn modelId="{C05FA56B-A9F3-4608-A99B-A83B6A5B0602}" type="presParOf" srcId="{6BCFC449-6E80-4394-A6C2-65E9C1F5D8FE}" destId="{C2F37407-0554-44D3-9D9B-1E617D0E3F91}" srcOrd="3" destOrd="0" presId="urn:microsoft.com/office/officeart/2018/5/layout/IconCircleLabelList"/>
    <dgm:cxn modelId="{0A2C8D19-6256-4C69-B8F7-46727923E116}" type="presParOf" srcId="{AD135EC0-3B4A-429C-B682-5F5178443531}" destId="{4C7CA420-7656-4E77-94F4-63B22765EDD8}" srcOrd="3" destOrd="0" presId="urn:microsoft.com/office/officeart/2018/5/layout/IconCircleLabelList"/>
    <dgm:cxn modelId="{CC674D7A-8342-4006-A907-9D5638B95B1E}" type="presParOf" srcId="{AD135EC0-3B4A-429C-B682-5F5178443531}" destId="{DDB47D27-73F6-4967-8A4E-ADCA29CCF9F6}" srcOrd="4" destOrd="0" presId="urn:microsoft.com/office/officeart/2018/5/layout/IconCircleLabelList"/>
    <dgm:cxn modelId="{8888B341-761F-4C1B-9B0E-BFBB5BFEC1C2}" type="presParOf" srcId="{DDB47D27-73F6-4967-8A4E-ADCA29CCF9F6}" destId="{A89D731F-4A07-443D-BA26-FE9A1EDC3A47}" srcOrd="0" destOrd="0" presId="urn:microsoft.com/office/officeart/2018/5/layout/IconCircleLabelList"/>
    <dgm:cxn modelId="{30AB7264-3B67-44BD-AB34-302CD3FADED5}" type="presParOf" srcId="{DDB47D27-73F6-4967-8A4E-ADCA29CCF9F6}" destId="{9AD24DA6-55CF-40AE-B3C3-EBD94965DF10}" srcOrd="1" destOrd="0" presId="urn:microsoft.com/office/officeart/2018/5/layout/IconCircleLabelList"/>
    <dgm:cxn modelId="{E749ABAD-0432-4721-9B70-10C08AFA11A0}" type="presParOf" srcId="{DDB47D27-73F6-4967-8A4E-ADCA29CCF9F6}" destId="{1A9D51C4-1FF3-4C27-87AD-BC7D6C9729D6}" srcOrd="2" destOrd="0" presId="urn:microsoft.com/office/officeart/2018/5/layout/IconCircleLabelList"/>
    <dgm:cxn modelId="{31FFFF6F-A7C6-43C4-B693-3CF0AE066B26}" type="presParOf" srcId="{DDB47D27-73F6-4967-8A4E-ADCA29CCF9F6}" destId="{F53EA6FD-E07D-4C34-B487-BA80D77B96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E1E75-73A9-4918-9C22-D8BE49552A81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A725B-A35D-4B64-A6A4-55A9D9CAB334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A5DD1-FCC7-49B3-B6B2-DB0A635BABC3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Team leader</a:t>
          </a:r>
          <a:endParaRPr lang="en-US" sz="2600" kern="1200"/>
        </a:p>
      </dsp:txBody>
      <dsp:txXfrm>
        <a:off x="35606" y="2641422"/>
        <a:ext cx="2981250" cy="720000"/>
      </dsp:txXfrm>
    </dsp:sp>
    <dsp:sp modelId="{091C342F-80D7-4D84-964F-25F56DCAAB96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FB8E4-579A-461A-9C7A-1CA1BEA416D6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37407-0554-44D3-9D9B-1E617D0E3F91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Senior java developer</a:t>
          </a:r>
        </a:p>
      </dsp:txBody>
      <dsp:txXfrm>
        <a:off x="3538574" y="2641422"/>
        <a:ext cx="2981250" cy="720000"/>
      </dsp:txXfrm>
    </dsp:sp>
    <dsp:sp modelId="{A89D731F-4A07-443D-BA26-FE9A1EDC3A47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24DA6-55CF-40AE-B3C3-EBD94965DF10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EA6FD-E07D-4C34-B487-BA80D77B968C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Java export </a:t>
          </a:r>
        </a:p>
      </dsp:txBody>
      <dsp:txXfrm>
        <a:off x="7041543" y="264142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B3A11-16F9-4468-9AE2-133694F39F2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1C60-B377-4416-89F0-8C4A7265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8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F4B1274-B996-4CB4-B475-EE902DADC89E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716A65-5A6B-4AC4-96DD-70DA0F10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18FCA-BE2A-E12E-4EC1-74DC62AE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US" sz="7000" dirty="0"/>
              <a:t>Soft Skills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2E5C7-72F8-5388-3F1F-36E328F52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Presented By: Kunj Ghodasara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2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67C1A-FBB9-D27A-4318-51532000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17" descr="Ribbon">
            <a:extLst>
              <a:ext uri="{FF2B5EF4-FFF2-40B4-BE49-F238E27FC236}">
                <a16:creationId xmlns:a16="http://schemas.microsoft.com/office/drawing/2014/main" id="{17C512A5-8469-7BB3-06F7-571069F4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75" y="2255301"/>
            <a:ext cx="3542527" cy="3542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1ACB-37C6-9185-0B1B-6148A456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/>
              <a:t>My Name is Kunj Ghodasara .</a:t>
            </a:r>
          </a:p>
          <a:p>
            <a:r>
              <a:rPr lang="en-US" sz="1800"/>
              <a:t>I am Recently I have completed my graduation in B.C.A. </a:t>
            </a:r>
          </a:p>
          <a:p>
            <a:r>
              <a:rPr lang="en-US" sz="1800"/>
              <a:t>I have Running my certification in Java Developer from Tops Technologies.</a:t>
            </a:r>
          </a:p>
          <a:p>
            <a:r>
              <a:rPr lang="en-US" sz="1800"/>
              <a:t>I am from  Junagadh and we are 4 member in family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04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A027E-5E8B-4644-E562-0E14C24E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Why are you into IT field?</a:t>
            </a:r>
          </a:p>
        </p:txBody>
      </p:sp>
      <p:pic>
        <p:nvPicPr>
          <p:cNvPr id="5" name="Picture 4" descr="Arrows pointing up">
            <a:extLst>
              <a:ext uri="{FF2B5EF4-FFF2-40B4-BE49-F238E27FC236}">
                <a16:creationId xmlns:a16="http://schemas.microsoft.com/office/drawing/2014/main" id="{F410151A-5347-1B43-373F-8C671FCC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74" r="176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BC24-F412-5183-5042-645D7013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1800"/>
              <a:t>Passion for Technology</a:t>
            </a:r>
          </a:p>
          <a:p>
            <a:r>
              <a:rPr lang="en-US" sz="1800"/>
              <a:t>Career Opportunities</a:t>
            </a:r>
          </a:p>
          <a:p>
            <a:r>
              <a:rPr lang="en-US" sz="1800"/>
              <a:t>Flexibility</a:t>
            </a:r>
          </a:p>
          <a:p>
            <a:r>
              <a:rPr lang="en-US" sz="1800"/>
              <a:t>growth</a:t>
            </a:r>
          </a:p>
          <a:p>
            <a:endParaRPr lang="en-US" sz="1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93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3C3B-BFE1-227E-A086-560FEA0F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Where do you see yourself after 5 years?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250B25-5EFC-57D0-A890-4A6E4EF52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0631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664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F6882-B9E2-1B14-B958-5919B278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Strengths and Weaknesses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BA445-194B-6790-EC79-195DCCD1B063}"/>
              </a:ext>
            </a:extLst>
          </p:cNvPr>
          <p:cNvSpPr>
            <a:spLocks/>
          </p:cNvSpPr>
          <p:nvPr/>
        </p:nvSpPr>
        <p:spPr>
          <a:xfrm>
            <a:off x="6083272" y="2082195"/>
            <a:ext cx="2432196" cy="327411"/>
          </a:xfrm>
          <a:prstGeom prst="rect">
            <a:avLst/>
          </a:prstGeom>
        </p:spPr>
        <p:txBody>
          <a:bodyPr/>
          <a:lstStyle/>
          <a:p>
            <a:pPr defTabSz="233172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Strengths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29022-8BF8-036D-F26A-643E62108F82}"/>
              </a:ext>
            </a:extLst>
          </p:cNvPr>
          <p:cNvSpPr>
            <a:spLocks/>
          </p:cNvSpPr>
          <p:nvPr/>
        </p:nvSpPr>
        <p:spPr>
          <a:xfrm>
            <a:off x="6083272" y="2764824"/>
            <a:ext cx="2432196" cy="1683828"/>
          </a:xfrm>
          <a:prstGeom prst="rect">
            <a:avLst/>
          </a:prstGeom>
        </p:spPr>
        <p:txBody>
          <a:bodyPr/>
          <a:lstStyle/>
          <a:p>
            <a:pPr defTabSz="23317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 Inspiring</a:t>
            </a:r>
          </a:p>
          <a:p>
            <a:pPr defTabSz="233172"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Organised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3317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Work</a:t>
            </a:r>
          </a:p>
          <a:p>
            <a:pPr defTabSz="23317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Honest</a:t>
            </a:r>
          </a:p>
          <a:p>
            <a:pPr defTabSz="233172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CA0D5-C8C4-AC90-03E7-4AF06F5B32FA}"/>
              </a:ext>
            </a:extLst>
          </p:cNvPr>
          <p:cNvSpPr>
            <a:spLocks/>
          </p:cNvSpPr>
          <p:nvPr/>
        </p:nvSpPr>
        <p:spPr>
          <a:xfrm>
            <a:off x="8791429" y="2093926"/>
            <a:ext cx="2432196" cy="327411"/>
          </a:xfrm>
          <a:prstGeom prst="rect">
            <a:avLst/>
          </a:prstGeom>
        </p:spPr>
        <p:txBody>
          <a:bodyPr/>
          <a:lstStyle/>
          <a:p>
            <a:pPr defTabSz="233172">
              <a:spcAft>
                <a:spcPts val="600"/>
              </a:spcAft>
            </a:pPr>
            <a:r>
              <a:rPr lang="en-US" sz="9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Weaknesses</a:t>
            </a:r>
            <a:endParaRPr lang="en-US" sz="2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319F4-630F-150F-6DFA-9843EBAA0011}"/>
              </a:ext>
            </a:extLst>
          </p:cNvPr>
          <p:cNvSpPr>
            <a:spLocks/>
          </p:cNvSpPr>
          <p:nvPr/>
        </p:nvSpPr>
        <p:spPr>
          <a:xfrm>
            <a:off x="8791429" y="2764824"/>
            <a:ext cx="2432196" cy="1683828"/>
          </a:xfrm>
          <a:prstGeom prst="rect">
            <a:avLst/>
          </a:prstGeom>
        </p:spPr>
        <p:txBody>
          <a:bodyPr/>
          <a:lstStyle/>
          <a:p>
            <a:pPr defTabSz="233172">
              <a:spcAft>
                <a:spcPts val="600"/>
              </a:spcAft>
            </a:pPr>
            <a:r>
              <a:rPr lang="en-US"/>
              <a:t>Public speaking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3317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 of Confidence</a:t>
            </a:r>
          </a:p>
          <a:p>
            <a:pPr defTabSz="23317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Trusting Others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4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592F-3484-2422-4514-9EBA9FE3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 Short-Term Goals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E1C87EE1-D867-1A75-D59A-B43708C5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0" r="35468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CDF6-B393-DB2F-07D0-AEA05FE7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completed my certification course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Find best job 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56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19A6-FAB5-4418-8F67-4E6294A0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7" name="Graphic 26" descr="Smiling Face with No Fill">
            <a:extLst>
              <a:ext uri="{FF2B5EF4-FFF2-40B4-BE49-F238E27FC236}">
                <a16:creationId xmlns:a16="http://schemas.microsoft.com/office/drawing/2014/main" id="{F1C371E7-90C8-075C-94E3-81E376FFE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115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Calibri</vt:lpstr>
      <vt:lpstr>Rockwell</vt:lpstr>
      <vt:lpstr>Rockwell Condensed</vt:lpstr>
      <vt:lpstr>Rockwell Extra Bold</vt:lpstr>
      <vt:lpstr>Wingdings</vt:lpstr>
      <vt:lpstr>Wood Type</vt:lpstr>
      <vt:lpstr> Soft Skills  </vt:lpstr>
      <vt:lpstr>Introduction</vt:lpstr>
      <vt:lpstr>Why are you into IT field?</vt:lpstr>
      <vt:lpstr>Where do you see yourself after 5 years?</vt:lpstr>
      <vt:lpstr>Strengths and Weaknesses</vt:lpstr>
      <vt:lpstr> Short-Term 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kunj ghodasara</dc:creator>
  <cp:lastModifiedBy>kunj ghodasara</cp:lastModifiedBy>
  <cp:revision>2</cp:revision>
  <dcterms:created xsi:type="dcterms:W3CDTF">2024-07-17T07:43:00Z</dcterms:created>
  <dcterms:modified xsi:type="dcterms:W3CDTF">2024-07-19T11:13:20Z</dcterms:modified>
</cp:coreProperties>
</file>