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66" r:id="rId2"/>
    <p:sldId id="257" r:id="rId3"/>
    <p:sldId id="260" r:id="rId4"/>
    <p:sldId id="262" r:id="rId5"/>
    <p:sldId id="263" r:id="rId6"/>
    <p:sldId id="264" r:id="rId7"/>
    <p:sldId id="267" r:id="rId8"/>
    <p:sldId id="274" r:id="rId9"/>
    <p:sldId id="275" r:id="rId10"/>
    <p:sldId id="279" r:id="rId11"/>
    <p:sldId id="277" r:id="rId12"/>
    <p:sldId id="268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434"/>
    <a:srgbClr val="FF7C80"/>
    <a:srgbClr val="13243E"/>
    <a:srgbClr val="FCEBDB"/>
    <a:srgbClr val="0D274C"/>
    <a:srgbClr val="565656"/>
    <a:srgbClr val="B2B2B2"/>
    <a:srgbClr val="030D17"/>
    <a:srgbClr val="10406D"/>
    <a:srgbClr val="2A2E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585" autoAdjust="0"/>
  </p:normalViewPr>
  <p:slideViewPr>
    <p:cSldViewPr>
      <p:cViewPr>
        <p:scale>
          <a:sx n="60" d="100"/>
          <a:sy n="60" d="100"/>
        </p:scale>
        <p:origin x="-1632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D7717-4640-4778-A66A-FCBA5A664DAE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D9AF-B633-4446-B76F-4E8F6F82B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7310-D6ED-406F-A83B-905CACCD3442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EA1E-9A4A-45B0-A047-658B3EE34268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756C-6BC9-42F1-951D-2958CB45EEDE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8139-4015-47F7-B330-EA298EBDFD0F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760A-51AD-4256-9832-557AE55DA631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2AF-6F08-4D09-8A70-1A15D432F674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9-AE68-43BB-8615-E90D1966B52E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681D-A2A2-4B20-83A2-DD0827837257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E6F7-7549-4433-96E3-482A2DF2CF77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3B8-E421-499F-BE8F-EDD3DCE3FEAC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0A52-8405-480B-A438-820553A729D0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076E-8989-4106-8306-707D9101F668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495800" y="5181600"/>
            <a:ext cx="388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en-US" sz="22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Prepared By: </a:t>
            </a:r>
            <a:r>
              <a:rPr lang="en-US" sz="2200" b="1" dirty="0" err="1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Kunjung</a:t>
            </a:r>
            <a:r>
              <a:rPr lang="en-US" sz="22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Sherpa</a:t>
            </a:r>
            <a:endParaRPr lang="en-US" sz="2200" b="1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en-US" sz="22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Roll Number: </a:t>
            </a:r>
            <a:r>
              <a:rPr lang="en-US" sz="22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2898</a:t>
            </a:r>
            <a:r>
              <a:rPr lang="en-US" sz="22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/070</a:t>
            </a:r>
            <a:endParaRPr lang="en-US" sz="2200" b="1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743200" y="258817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Helvetica" pitchFamily="34" charset="0"/>
                <a:ea typeface="Open Sans Semibold" pitchFamily="34" charset="0"/>
                <a:cs typeface="Open Sans Semibold" pitchFamily="34" charset="0"/>
              </a:rPr>
              <a:t>Tribhuvan University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Helvetica" pitchFamily="34" charset="0"/>
                <a:ea typeface="Open Sans Semibold" pitchFamily="34" charset="0"/>
                <a:cs typeface="Open Sans Semibold" pitchFamily="34" charset="0"/>
              </a:rPr>
              <a:t>Bachelor of Science in Computer Science and Information Technology (BSc. CSIT)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743200" y="3807370"/>
            <a:ext cx="2915120" cy="65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Helvetica" pitchFamily="34" charset="0"/>
                <a:ea typeface="Open Sans Semibold" pitchFamily="34" charset="0"/>
                <a:cs typeface="Open Sans Semibold" pitchFamily="34" charset="0"/>
              </a:rPr>
              <a:t>Texas </a:t>
            </a:r>
            <a:r>
              <a:rPr lang="en-US" sz="1600" b="1" dirty="0" smtClean="0">
                <a:solidFill>
                  <a:schemeClr val="bg1"/>
                </a:solidFill>
                <a:latin typeface="Helvetica" pitchFamily="34" charset="0"/>
                <a:ea typeface="Open Sans Semibold" pitchFamily="34" charset="0"/>
                <a:cs typeface="Open Sans Semibold" pitchFamily="34" charset="0"/>
              </a:rPr>
              <a:t>College</a:t>
            </a:r>
            <a:endParaRPr lang="en-US" sz="1600" b="1" dirty="0" smtClean="0">
              <a:solidFill>
                <a:schemeClr val="bg1"/>
              </a:solidFill>
              <a:latin typeface="Helvetica" pitchFamily="34" charset="0"/>
              <a:ea typeface="Open Sans Semibold" pitchFamily="34" charset="0"/>
              <a:cs typeface="Open Sans Semibold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Helvetica" pitchFamily="34" charset="0"/>
                <a:ea typeface="Open Sans Semibold" pitchFamily="34" charset="0"/>
                <a:cs typeface="Open Sans Semibold" pitchFamily="34" charset="0"/>
              </a:rPr>
              <a:t>Mitrapark</a:t>
            </a:r>
            <a:r>
              <a:rPr lang="en-US" sz="1600" b="1" dirty="0" smtClean="0">
                <a:solidFill>
                  <a:schemeClr val="bg1"/>
                </a:solidFill>
                <a:latin typeface="Helvetica" pitchFamily="34" charset="0"/>
                <a:ea typeface="Open Sans Semibold" pitchFamily="34" charset="0"/>
                <a:cs typeface="Open Sans Semibold" pitchFamily="34" charset="0"/>
              </a:rPr>
              <a:t>, </a:t>
            </a:r>
            <a:r>
              <a:rPr lang="en-US" sz="1600" b="1" dirty="0" smtClean="0">
                <a:solidFill>
                  <a:schemeClr val="bg1"/>
                </a:solidFill>
                <a:latin typeface="Helvetica" pitchFamily="34" charset="0"/>
                <a:ea typeface="Open Sans Semibold" pitchFamily="34" charset="0"/>
                <a:cs typeface="Open Sans Semibold" pitchFamily="34" charset="0"/>
              </a:rPr>
              <a:t>Kathmandu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2460705"/>
            <a:ext cx="914400" cy="105632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1066800" y="533400"/>
            <a:ext cx="7086600" cy="1524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Internship Presentation </a:t>
            </a:r>
            <a:br>
              <a:rPr lang="en-US" sz="36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on </a:t>
            </a:r>
            <a:br>
              <a:rPr lang="en-US" sz="36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Automated Attendance Application</a:t>
            </a:r>
            <a:endParaRPr lang="en-US" sz="3600" b="1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14" y="501868"/>
            <a:ext cx="7924786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lvl="0" algn="just">
              <a:lnSpc>
                <a:spcPct val="150000"/>
              </a:lnSpc>
              <a:buClr>
                <a:srgbClr val="FFFFFF"/>
              </a:buClr>
              <a:buSzPct val="100000"/>
              <a:defRPr/>
            </a:pPr>
            <a:r>
              <a:rPr lang="en-US" sz="32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Build a Proof of Concept Web App using AWS</a:t>
            </a:r>
            <a:endParaRPr kumimoji="0" lang="en-US" sz="32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pic>
        <p:nvPicPr>
          <p:cNvPr id="6" name="Picture 5" descr="Employee Dash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66919" cy="470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70350"/>
            <a:ext cx="8305800" cy="977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lvl="0" algn="just">
              <a:buClr>
                <a:srgbClr val="FFFFFF"/>
              </a:buClr>
              <a:buSzPct val="100000"/>
              <a:defRPr/>
            </a:pPr>
            <a:r>
              <a:rPr lang="en-US" sz="32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Research Face Recognition and use it in the Attendance App</a:t>
            </a:r>
            <a:endParaRPr kumimoji="0" lang="en-US" sz="32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pic>
        <p:nvPicPr>
          <p:cNvPr id="7" name="Picture 6" descr="rekogni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458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1205552" y="693760"/>
            <a:ext cx="6324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Things Learnt in the Internship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9632" y="1528544"/>
            <a:ext cx="6234752" cy="3518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Building web apps using AWS and Python</a:t>
            </a: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Problem Solving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Agile method using </a:t>
            </a:r>
            <a:r>
              <a:rPr kumimoji="0" lang="en-US" sz="2400" b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Trello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boards and Slack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Communicating in a team</a:t>
            </a: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Time Management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Using time more productively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18</a:t>
            </a:r>
            <a:endParaRPr lang="en-US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Title 14"/>
          <p:cNvSpPr txBox="1">
            <a:spLocks/>
          </p:cNvSpPr>
          <p:nvPr/>
        </p:nvSpPr>
        <p:spPr>
          <a:xfrm>
            <a:off x="1170296" y="685800"/>
            <a:ext cx="271590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89680"/>
            <a:ext cx="8491850" cy="2836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Real World is different from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classroom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Activity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Opportunity to Explore Field of Interest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Learn from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Professionals</a:t>
            </a: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Develop few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AWS Skills (lambda, s3, </a:t>
            </a:r>
            <a:r>
              <a:rPr lang="en-US" sz="2400" b="1" kern="0" dirty="0" err="1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dynamodb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, </a:t>
            </a:r>
            <a:r>
              <a:rPr lang="en-US" sz="2400" b="1" kern="0" dirty="0" err="1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rekognit</a:t>
            </a:r>
            <a:r>
              <a:rPr lang="en-US" sz="2400" b="1" kern="0" dirty="0" err="1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ion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, </a:t>
            </a:r>
            <a:r>
              <a:rPr lang="en-US" sz="2400" b="1" kern="0" dirty="0" err="1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api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gateway, etc)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Develop Network Contacts  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1219200" y="649022"/>
            <a:ext cx="6754504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Thank You!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Any </a:t>
            </a:r>
            <a:r>
              <a:rPr lang="en-US" sz="80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Questions?</a:t>
            </a:r>
            <a:endParaRPr lang="en-US" sz="6600" b="1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4580" y="675810"/>
            <a:ext cx="4038600" cy="16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4580" y="6009810"/>
            <a:ext cx="4038600" cy="16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Quotation-Marks-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14400"/>
            <a:ext cx="685800" cy="685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2514600"/>
            <a:ext cx="73152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The environment you’re in shapes your thoughts, your actions and soon your future possibilities. Small cues from your environment that you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receive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on a daily basis over a long time changes you in so many ways you could hardly believe were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true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.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endParaRPr kumimoji="0" lang="en-US" sz="2400" i="1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–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Kunjung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Sherpa</a:t>
            </a:r>
            <a:endParaRPr kumimoji="0" lang="en-US" sz="240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pic>
        <p:nvPicPr>
          <p:cNvPr id="11" name="Picture 10" descr="Quotation-Marks-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267200" y="5257800"/>
            <a:ext cx="685800" cy="685800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5943600"/>
            <a:ext cx="2209800" cy="777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4"/>
          <p:cNvSpPr txBox="1">
            <a:spLocks/>
          </p:cNvSpPr>
          <p:nvPr/>
        </p:nvSpPr>
        <p:spPr>
          <a:xfrm>
            <a:off x="1219200" y="685800"/>
            <a:ext cx="2286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Overview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242842"/>
            <a:ext cx="63246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Introduction of the Company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Domain of the Company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Major Function of the Company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Internship Activities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Things Learnt from Internship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Snapshots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Conclusion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6553200" y="5943600"/>
            <a:ext cx="2209800" cy="777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/>
          <p:cNvSpPr txBox="1">
            <a:spLocks/>
          </p:cNvSpPr>
          <p:nvPr/>
        </p:nvSpPr>
        <p:spPr>
          <a:xfrm>
            <a:off x="1101972" y="688416"/>
            <a:ext cx="65338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Ashleesha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International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72642" y="1401800"/>
            <a:ext cx="8001000" cy="2550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Located at </a:t>
            </a:r>
            <a:r>
              <a:rPr kumimoji="0" lang="en-US" sz="2400" b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Mulpani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Chaur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,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Kathmandu, 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Nepal </a:t>
            </a:r>
          </a:p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Mentor: Mr. </a:t>
            </a:r>
            <a:r>
              <a:rPr kumimoji="0" lang="en-US" sz="2400" b="1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Prashant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Dhungel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(Project Manager)</a:t>
            </a:r>
            <a:endParaRPr kumimoji="0" lang="en-US" sz="2400" b="1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Duration: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Nov 09, 2017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–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Feb 12, 2017  </a:t>
            </a: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Timing: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11:00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A.M. –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5:00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P.M.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6553200" y="5943600"/>
            <a:ext cx="2209800" cy="777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ngularJS-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2431746" cy="685715"/>
          </a:xfrm>
          <a:prstGeom prst="rect">
            <a:avLst/>
          </a:prstGeom>
        </p:spPr>
      </p:pic>
      <p:pic>
        <p:nvPicPr>
          <p:cNvPr id="18" name="Picture 17" descr="AmazonWebservice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2133600"/>
            <a:ext cx="1708348" cy="68167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4"/>
          <p:cNvSpPr txBox="1">
            <a:spLocks/>
          </p:cNvSpPr>
          <p:nvPr/>
        </p:nvSpPr>
        <p:spPr>
          <a:xfrm>
            <a:off x="559714" y="693676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Domain of Jyaasa Technologies Pvt. Ltd.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6553200" y="5943600"/>
            <a:ext cx="2209800" cy="777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Picture 28" descr="djan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5000"/>
            <a:ext cx="2333624" cy="1058190"/>
          </a:xfrm>
          <a:prstGeom prst="rect">
            <a:avLst/>
          </a:prstGeom>
        </p:spPr>
      </p:pic>
      <p:pic>
        <p:nvPicPr>
          <p:cNvPr id="32" name="Picture 31" descr="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3200400"/>
            <a:ext cx="3096833" cy="19196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19600" y="4648200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AI for Decision Support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943600"/>
            <a:ext cx="2209800" cy="7778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9632" y="1463720"/>
            <a:ext cx="7072952" cy="2550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AI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for Decision Support (</a:t>
            </a:r>
            <a:r>
              <a:rPr kumimoji="0" lang="en-US" sz="2400" b="1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e.g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: eye disease diagnosis)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Custom Software Development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Web Application Design and 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Development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sp>
        <p:nvSpPr>
          <p:cNvPr id="6" name="Title 14"/>
          <p:cNvSpPr txBox="1">
            <a:spLocks/>
          </p:cNvSpPr>
          <p:nvPr/>
        </p:nvSpPr>
        <p:spPr>
          <a:xfrm>
            <a:off x="1085182" y="704182"/>
            <a:ext cx="6553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Major Function of the Company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4"/>
          <p:cNvSpPr txBox="1">
            <a:spLocks/>
          </p:cNvSpPr>
          <p:nvPr/>
        </p:nvSpPr>
        <p:spPr>
          <a:xfrm>
            <a:off x="1196448" y="696032"/>
            <a:ext cx="3505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Internship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Activities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1904" y="1447800"/>
            <a:ext cx="6961496" cy="4277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lvl="0" algn="just">
              <a:lnSpc>
                <a:spcPct val="150000"/>
              </a:lnSpc>
              <a:buClr>
                <a:srgbClr val="FFFFFF"/>
              </a:buClr>
              <a:buSzPct val="100000"/>
              <a:defRPr/>
            </a:pP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lvl="0" algn="just">
              <a:lnSpc>
                <a:spcPct val="15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Build a Automated Attendance App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Learning Amazon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Web Services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Build a Proof of Concept Web App using AWS</a:t>
            </a: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Research Face Recognition and use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it in the Attendance App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lang="en-US" sz="2400" b="1" kern="0" dirty="0" smtClean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Communicate Project Status with Project Manager</a:t>
            </a:r>
            <a:endParaRPr lang="en-US" sz="2400" b="1" kern="0" dirty="0" smtClean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Working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on a Team to build Attendance Version 2 (still in progress)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5943600"/>
            <a:ext cx="2209800" cy="777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1928" y="472966"/>
            <a:ext cx="7874872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/>
            </a:pP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Building an Automated Attendance App</a:t>
            </a:r>
            <a:endParaRPr kumimoji="0" lang="en-US" sz="32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pic>
        <p:nvPicPr>
          <p:cNvPr id="6" name="Picture 5" descr="Employee Facial Recognition Pan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059738" cy="453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06668" y="467706"/>
            <a:ext cx="6432332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/>
            </a:pP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Learning Amazon Web Services</a:t>
            </a:r>
            <a:endParaRPr kumimoji="0" lang="en-US" sz="32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pic>
        <p:nvPicPr>
          <p:cNvPr id="6" name="Picture 5" descr="AWS 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9377"/>
            <a:ext cx="8153400" cy="4921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A0A0A0"/>
      </a:dk1>
      <a:lt1>
        <a:sysClr val="window" lastClr="38363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A0A0A0"/>
      </a:dk1>
      <a:lt1>
        <a:sysClr val="window" lastClr="38363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378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Internship Presentation  on  Automated Attendance Application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Evaluation Internship Presentation on Search Engine Optimization</dc:title>
  <dc:creator>Secret Service</dc:creator>
  <cp:lastModifiedBy>A Glorious Dawn</cp:lastModifiedBy>
  <cp:revision>63</cp:revision>
  <dcterms:created xsi:type="dcterms:W3CDTF">2016-03-09T09:48:13Z</dcterms:created>
  <dcterms:modified xsi:type="dcterms:W3CDTF">2018-03-08T16:32:07Z</dcterms:modified>
</cp:coreProperties>
</file>