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84" r:id="rId6"/>
    <p:sldId id="282" r:id="rId7"/>
    <p:sldId id="261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7" autoAdjust="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C7277-625A-4FFC-A91A-B8F4F401E329}" type="datetimeFigureOut">
              <a:rPr lang="lv-LV" smtClean="0"/>
              <a:t>18.06.2022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9505D-1E81-405F-B189-FD3FB8443D8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5038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BDAE-14B3-4D1C-A31B-EBF95E32D643}" type="datetime1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2789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4DC6-A890-45F3-902A-0E2C056FC078}" type="datetime1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15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FCBC-F10A-4A55-A57B-81FAD3463F2C}" type="datetime1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50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7A3C-AB40-4BA9-8FD5-2CD964515C4D}" type="datetime1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8430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8333-64E4-48BA-AAE9-DC8EB5D6FDD0}" type="datetime1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35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62E9-E347-439E-BBD4-953D0337795F}" type="datetime1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973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5482-C0D2-42FF-83CD-FC7E683C9943}" type="datetime1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1843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2A01-BFD9-4B1F-9CB9-1C2D4568F7FA}" type="datetime1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264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DDB7-842B-4FD0-B4A8-00E2B74DD323}" type="datetime1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667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6595-12B0-4B13-81EA-7218EEBECE2F}" type="datetime1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034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8F97-35F9-4A3B-9CA8-9A379B5FD4A8}" type="datetime1">
              <a:rPr lang="lv-LV" smtClean="0"/>
              <a:t>18.06.2022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2674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6719-39B5-4181-AA97-1A36699C8044}" type="datetime1">
              <a:rPr lang="lv-LV" smtClean="0"/>
              <a:t>18.06.2022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602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C64A-BB9A-401B-A770-0999F882E5F4}" type="datetime1">
              <a:rPr lang="lv-LV" smtClean="0"/>
              <a:t>18.06.2022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136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79AB-AD34-478C-98D3-53A0B6008889}" type="datetime1">
              <a:rPr lang="lv-LV" smtClean="0"/>
              <a:t>18.06.2022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9797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AABF-0C6C-47EB-B386-1023AF77B82F}" type="datetime1">
              <a:rPr lang="lv-LV" smtClean="0"/>
              <a:t>18.06.2022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491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CF12-EC1D-4A62-871C-27D2EFBD39F8}" type="datetime1">
              <a:rPr lang="lv-LV" smtClean="0"/>
              <a:t>18.06.2022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3766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4FD5-BC3F-4D4A-8137-B9A5E92211D3}" type="datetime1">
              <a:rPr lang="lv-LV" smtClean="0"/>
              <a:t>18.06.2022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163616-D298-4EC9-AB3A-DA7985D6EA1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05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CE2D-5B82-44B2-BDD5-86CA4C64D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0838"/>
            <a:ext cx="9144000" cy="1808162"/>
          </a:xfrm>
          <a:noFill/>
        </p:spPr>
        <p:txBody>
          <a:bodyPr>
            <a:norm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Datu ieguve un apmaiņa izmantojot mikro kontrolierus</a:t>
            </a:r>
            <a:endParaRPr lang="lv-LV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ABBC-369F-44B8-AF32-FDD97261A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9178" y="3581719"/>
            <a:ext cx="5674822" cy="1319096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lv-LV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Kvalifikācijas ieguvei Programmēšanas tehniķis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 </a:t>
            </a:r>
            <a:r>
              <a:rPr lang="lv-LV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Markuss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Balodis 410.</a:t>
            </a:r>
          </a:p>
        </p:txBody>
      </p:sp>
    </p:spTree>
    <p:extLst>
      <p:ext uri="{BB962C8B-B14F-4D97-AF65-F5344CB8AC3E}">
        <p14:creationId xmlns:p14="http://schemas.microsoft.com/office/powerpoint/2010/main" val="239477665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804D-B9D0-4EBA-B811-A3CD38AA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  <a:noFill/>
        </p:spPr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Projekta uzdevumi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2F99-8209-483B-B9DA-5D4D010F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680"/>
            <a:ext cx="10515600" cy="441928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Klientam bija nepieciešams produkts, kam ir sekojošas </a:t>
            </a:r>
            <a:r>
              <a:rPr lang="lv-LV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funckijas</a:t>
            </a:r>
            <a:r>
              <a:rPr lang="lv-LV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lv-LV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Veikt temperatūras, apgaismojuma un gaisa mitruma </a:t>
            </a:r>
            <a:r>
              <a:rPr lang="lv-LV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mērijumus</a:t>
            </a:r>
            <a:endParaRPr lang="lv-LV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Nosūtīt ievāktos datus ar bezvadu savienojumu</a:t>
            </a:r>
          </a:p>
          <a:p>
            <a:r>
              <a:rPr lang="lv-LV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Datu ievietošana iekš datubāzes</a:t>
            </a:r>
          </a:p>
          <a:p>
            <a:r>
              <a:rPr lang="lv-LV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Saderība ar </a:t>
            </a:r>
            <a:r>
              <a:rPr lang="lv-LV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lv-LV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63556-DAB9-46FB-B778-963178C1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>
                <a:solidFill>
                  <a:schemeClr val="tx1"/>
                </a:solidFill>
              </a:rPr>
              <a:t>2</a:t>
            </a:fld>
            <a:endParaRPr lang="lv-LV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7381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D04F-9C73-4AD4-AD71-4B8846F9FE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Izmantotās tehnoloģijas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327-81EF-4A70-AC56-27EA7668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825625"/>
            <a:ext cx="9291711" cy="4351338"/>
          </a:xfrm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lv-LV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Veidojot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produktu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tika </a:t>
            </a:r>
            <a:r>
              <a:rPr lang="lv-LV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izmantotas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sekojošās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tehnoloģijas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lv-LV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programmatūra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nRF24L01</a:t>
            </a:r>
          </a:p>
          <a:p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DHT-22</a:t>
            </a:r>
          </a:p>
          <a:p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/ C++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lv-LV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lv-LV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lv-LV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endParaRPr lang="lv-LV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v-LV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AB338D-3BFD-4E4B-80B7-85EDA4818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96" y="4577927"/>
            <a:ext cx="1145641" cy="1145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BF16F-8E56-C95C-C3D1-2A881677E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54" y="4432724"/>
            <a:ext cx="1553756" cy="1551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B4F5ED-746B-F22D-2904-210685F26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94" y="2680401"/>
            <a:ext cx="1686374" cy="1147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222714-6148-BB08-BE78-D595294DF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357" y="3254164"/>
            <a:ext cx="1730003" cy="4931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D0BC10-99C5-2ADB-74B9-8D5FBCAE1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24" y="4001294"/>
            <a:ext cx="1141697" cy="12833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E97E7-94AF-3AD0-9670-C00CEC06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>
                <a:solidFill>
                  <a:schemeClr val="tx1"/>
                </a:solidFill>
              </a:rPr>
              <a:t>3</a:t>
            </a:fld>
            <a:endParaRPr lang="lv-LV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06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F290-0FD6-4AAD-9A04-E0450848483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 mērķi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87C6-3965-4ADD-B818-3BD243681CE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lv-LV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Veidojot šo projektu sev izvirzīju šādus mērķus:</a:t>
            </a:r>
          </a:p>
          <a:p>
            <a:pPr marL="0" indent="0">
              <a:buNone/>
            </a:pPr>
            <a:endParaRPr lang="lv-LV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Uzlabot savas prasmes C / C++ programmēšanā</a:t>
            </a:r>
          </a:p>
          <a:p>
            <a:r>
              <a:rPr lang="lv-LV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Iegūt pieredzi dokumentācijas veidošanā</a:t>
            </a:r>
          </a:p>
          <a:p>
            <a:r>
              <a:rPr lang="lv-LV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Iegūt pieredzi darbā ar mikro kontrolieru programmēšanu</a:t>
            </a:r>
          </a:p>
          <a:p>
            <a:endParaRPr lang="lv-LV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7317B-064C-F69D-27AD-EC58C9C9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>
                <a:solidFill>
                  <a:schemeClr val="tx1"/>
                </a:solidFill>
              </a:rPr>
              <a:t>4</a:t>
            </a:fld>
            <a:endParaRPr lang="lv-LV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4096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EE0E-4984-47D6-A071-42C7982B4E9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Klienta mikro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kontroliera shēma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B78B3-41AC-8497-823D-8F319AAA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>
                <a:solidFill>
                  <a:schemeClr val="tx1"/>
                </a:solidFill>
              </a:rPr>
              <a:t>5</a:t>
            </a:fld>
            <a:endParaRPr lang="lv-LV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16859A-3EC7-8861-00B9-6B8B5DDA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48791"/>
            <a:ext cx="6959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7781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43F0A2-AEB3-C682-C9FD-49FE5065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Centrālā mikro kontroliera shēma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F1709E-2D63-E027-222F-7A6E325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>
                <a:solidFill>
                  <a:schemeClr val="tx1"/>
                </a:solidFill>
              </a:rPr>
              <a:t>6</a:t>
            </a:fld>
            <a:endParaRPr lang="lv-LV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A25B4-49C8-A881-FD88-AFF107B5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31288"/>
            <a:ext cx="3962744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7656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EE0E-4984-47D6-A071-42C7982B4E9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Secinājumi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352E-C335-4CED-888A-7A2640806AD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papildinājis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krātuvi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ieguvis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pieredzi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/ C++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programmēšanā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mikrokontrolieriem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Nākotnē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iespējams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uzlabot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programmatūru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ieguvis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pieredzi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dokumentācijas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izveidē</a:t>
            </a:r>
            <a:endParaRPr lang="lv-LV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1B4EF-ACD1-07D6-C630-B07C38E6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3616-D298-4EC9-AB3A-DA7985D6EA10}" type="slidenum">
              <a:rPr lang="lv-LV" smtClean="0">
                <a:solidFill>
                  <a:schemeClr val="tx1"/>
                </a:solidFill>
              </a:rPr>
              <a:t>7</a:t>
            </a:fld>
            <a:endParaRPr lang="lv-LV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3464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303C-A9D2-44EF-9D3C-9FAF5200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lv-LV" sz="6600" dirty="0"/>
              <a:t>Paldies par uzmanību !</a:t>
            </a:r>
          </a:p>
        </p:txBody>
      </p:sp>
    </p:spTree>
    <p:extLst>
      <p:ext uri="{BB962C8B-B14F-4D97-AF65-F5344CB8AC3E}">
        <p14:creationId xmlns:p14="http://schemas.microsoft.com/office/powerpoint/2010/main" val="320072714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329</TotalTime>
  <Words>148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Datu ieguve un apmaiņa izmantojot mikro kontrolierus</vt:lpstr>
      <vt:lpstr>Projekta uzdevumi</vt:lpstr>
      <vt:lpstr>Izmantotās tehnoloģijas</vt:lpstr>
      <vt:lpstr>Mani mērķi</vt:lpstr>
      <vt:lpstr>Klienta mikro kontroliera shēma</vt:lpstr>
      <vt:lpstr>Centrālā mikro kontroliera shēma</vt:lpstr>
      <vt:lpstr>Secinājumi</vt:lpstr>
      <vt:lpstr>Paldies par uzmanību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‘’Luksofora žurnāls’’ mājaslapas izveide</dc:title>
  <dc:creator>Kristaps Kursitis</dc:creator>
  <cp:lastModifiedBy>Alex Balodis</cp:lastModifiedBy>
  <cp:revision>25</cp:revision>
  <dcterms:created xsi:type="dcterms:W3CDTF">2021-06-11T07:54:17Z</dcterms:created>
  <dcterms:modified xsi:type="dcterms:W3CDTF">2022-06-18T12:55:48Z</dcterms:modified>
</cp:coreProperties>
</file>