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84" r:id="rId7"/>
    <p:sldId id="282" r:id="rId8"/>
    <p:sldId id="280" r:id="rId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7832-A980-427D-85EA-EC0195F66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3B615-2829-4058-88B5-2978F21D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D5789-2E3E-4BD9-B492-8A62D2D0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CD03-22CD-44A4-BFA5-52D53319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81037-68B1-4B91-A4D0-AB5963F8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6309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3892-6AEA-4573-8724-44887521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C7FFB-1F7E-4CB9-ADF8-5DCBA995A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B103-CF62-433A-975F-DC6D2C54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22B6-71F7-4CF4-A9D8-5D2D19AA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919-2B15-4F61-87BE-02680BC7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997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97483-CA0F-4FD6-8668-A53AD7F50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AE9A1-3636-48B2-BF97-394E0FC4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3296-541B-4D4E-B7E6-4AC6BD17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9C48-212C-49C3-9046-0494C340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4252-46BD-4E6F-98A6-288B1293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531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C80A-5E6E-4ACC-BBC7-CC39C9F5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A9BE-36A3-452D-AD77-C39D7CE5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BFCC-09F7-4169-942C-2166F569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359F0-EB9E-4A30-9B47-2765A04B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18B3-DC60-418C-8120-E916D701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1957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6780-B3C3-4778-999E-E441D312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A699-561E-435D-A42A-3638C6AF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9C6D-6101-4B15-926B-D191C170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EE13-4080-4B98-AF2A-4EB5A676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6BBE-424D-4D59-9982-47F6A180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3131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9555-BA39-4BCF-82B3-EE3A413F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33C1-5DA8-4533-A9E7-FDFB8C3D6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27D33-6FAA-4645-B27E-E2DB5F385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B350-EAA7-4D72-839D-53BB3912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D2000-18F1-4A01-871B-AD0B49E2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EBA95-DE05-4E7D-8A08-42B0A41F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3459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B72C-97FC-4A4F-B82A-741D463A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798B-5EBD-4C2C-ABE6-D231E778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2F756-D0E2-4979-B42B-73CAD3F38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CE11F-3539-41A2-A36E-E81898A92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719F9-A0F9-43B1-93D4-A74B09841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D61B2-8C0B-457B-8EFD-E34ABE02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04A4B-4D8F-4D34-B4EA-26B213E6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33409-A6E5-42BB-8160-F37E6A91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731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611D-583E-48FA-AE35-42E7991E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61205-9F2D-42FA-8129-269C3B63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3E55-7FA0-43C1-A566-0C9FD609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DFE7B-CD53-474E-A092-A079E188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67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E2A9-A038-4FC1-A9B0-32BBDB6A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77001-7553-4257-9009-225A6118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CF427-B1A6-4DB7-81E2-6B93A34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3903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51A8-3413-4D72-A3AE-784B34D0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E3A4-9F78-413F-B4CB-4390DB14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0EB29-1CFD-463D-9250-F3A633E1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D681-5850-4275-B009-0A1B484D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FC176-33DA-4972-A6A9-863B4F90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02E5D-3E6E-4CDF-A340-BD2CE5F1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3247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1A56-CDF7-4467-A2EB-D25F2296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EA6CC-1A3E-47FA-90D3-B2EA134D1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24CF-DD9E-4A16-A390-90229EFB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DAD4D-6301-4278-A227-169EED82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0517-0A69-4D43-8CAE-567FA5A6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FC738-9230-4106-82CC-27E6E46F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0539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8C30C-ACBF-4A35-807F-751C52EC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16DA-16D1-43C2-A324-DC833C64F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67B4F-B462-4888-87A8-9A7DF3D91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510C-70E9-4047-A827-B4DD4CA1959C}" type="datetimeFigureOut">
              <a:rPr lang="lv-LV" smtClean="0"/>
              <a:t>12.06.2022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6D57-EA7F-4E05-82B8-FDAAD38FA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EC12B-717C-44D2-9E5F-5E2DD45A7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3506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CE2D-5B82-44B2-BDD5-86CA4C64D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1800"/>
            <a:ext cx="9144000" cy="1808162"/>
          </a:xfrm>
          <a:solidFill>
            <a:schemeClr val="bg1">
              <a:alpha val="70000"/>
            </a:schemeClr>
          </a:solidFill>
        </p:spPr>
        <p:txBody>
          <a:bodyPr>
            <a:normAutofit fontScale="90000"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 ieguve un apmaiņa izmantojot mikro kontrolierus</a:t>
            </a:r>
            <a:endParaRPr lang="lv-LV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ABBC-369F-44B8-AF32-FDD97261A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8589" y="3602039"/>
            <a:ext cx="5674822" cy="1319096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lv-LV" dirty="0"/>
              <a:t>Kvalifikācijas ieguvei Programmēšanas tehniķis</a:t>
            </a:r>
          </a:p>
          <a:p>
            <a:r>
              <a:rPr lang="en-US" dirty="0"/>
              <a:t>Aleks </a:t>
            </a:r>
            <a:r>
              <a:rPr lang="lv-LV" dirty="0"/>
              <a:t>Markuss</a:t>
            </a:r>
            <a:r>
              <a:rPr lang="en-US" dirty="0"/>
              <a:t> Balodis 410.</a:t>
            </a:r>
          </a:p>
        </p:txBody>
      </p:sp>
    </p:spTree>
    <p:extLst>
      <p:ext uri="{BB962C8B-B14F-4D97-AF65-F5344CB8AC3E}">
        <p14:creationId xmlns:p14="http://schemas.microsoft.com/office/powerpoint/2010/main" val="239477665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804D-B9D0-4EBA-B811-A3CD38AA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lv-LV" dirty="0"/>
              <a:t>Projekta uzdevumi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2F99-8209-483B-B9DA-5D4D010F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680"/>
            <a:ext cx="10515600" cy="4419283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Projekta</a:t>
            </a:r>
            <a:r>
              <a:rPr lang="en-US" sz="2400" dirty="0"/>
              <a:t> </a:t>
            </a:r>
            <a:r>
              <a:rPr lang="en-US" sz="2400" dirty="0" err="1"/>
              <a:t>funkcionalitāte</a:t>
            </a:r>
            <a:r>
              <a:rPr lang="lv-LV" sz="2400" dirty="0"/>
              <a:t>:</a:t>
            </a:r>
          </a:p>
          <a:p>
            <a:r>
              <a:rPr lang="en-US" sz="2400" dirty="0" err="1"/>
              <a:t>Datu</a:t>
            </a:r>
            <a:r>
              <a:rPr lang="en-US" sz="2400" dirty="0"/>
              <a:t> </a:t>
            </a:r>
            <a:r>
              <a:rPr lang="en-US" sz="2400" dirty="0" err="1"/>
              <a:t>sūtīšana</a:t>
            </a:r>
            <a:r>
              <a:rPr lang="en-US" sz="2400" dirty="0"/>
              <a:t>/</a:t>
            </a:r>
            <a:r>
              <a:rPr lang="en-US" sz="2400" dirty="0" err="1"/>
              <a:t>saņemšana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nRF24L01 </a:t>
            </a:r>
            <a:r>
              <a:rPr lang="en-US" sz="2400" dirty="0" err="1"/>
              <a:t>bezvadu</a:t>
            </a:r>
            <a:r>
              <a:rPr lang="en-US" sz="2400" dirty="0"/>
              <a:t> moduli.</a:t>
            </a:r>
          </a:p>
          <a:p>
            <a:r>
              <a:rPr lang="en-US" sz="2400" dirty="0" err="1"/>
              <a:t>Klimata</a:t>
            </a:r>
            <a:r>
              <a:rPr lang="en-US" sz="2400" dirty="0"/>
              <a:t> </a:t>
            </a:r>
            <a:r>
              <a:rPr lang="en-US" sz="2400" dirty="0" err="1"/>
              <a:t>datu</a:t>
            </a:r>
            <a:r>
              <a:rPr lang="en-US" sz="2400" dirty="0"/>
              <a:t> </a:t>
            </a:r>
            <a:r>
              <a:rPr lang="en-US" sz="2400" dirty="0" err="1"/>
              <a:t>ievākšana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DHT11 </a:t>
            </a:r>
            <a:r>
              <a:rPr lang="en-US" sz="2400" dirty="0" err="1"/>
              <a:t>sensoru</a:t>
            </a:r>
            <a:r>
              <a:rPr lang="en-US" sz="2400" dirty="0"/>
              <a:t> un </a:t>
            </a:r>
            <a:r>
              <a:rPr lang="en-US" sz="2400" dirty="0" err="1"/>
              <a:t>foto</a:t>
            </a:r>
            <a:r>
              <a:rPr lang="en-US" sz="2400" dirty="0"/>
              <a:t> </a:t>
            </a:r>
            <a:r>
              <a:rPr lang="en-US" sz="2400" dirty="0" err="1"/>
              <a:t>pretestību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Datu</a:t>
            </a:r>
            <a:r>
              <a:rPr lang="en-US" sz="2400" dirty="0"/>
              <a:t> </a:t>
            </a:r>
            <a:r>
              <a:rPr lang="en-US" sz="2400" dirty="0" err="1"/>
              <a:t>ievietošana</a:t>
            </a:r>
            <a:r>
              <a:rPr lang="en-US" sz="2400" dirty="0"/>
              <a:t> </a:t>
            </a:r>
            <a:r>
              <a:rPr lang="en-US" sz="2400" dirty="0" err="1"/>
              <a:t>iekš</a:t>
            </a:r>
            <a:r>
              <a:rPr lang="en-US" sz="2400" dirty="0"/>
              <a:t> </a:t>
            </a:r>
            <a:r>
              <a:rPr lang="en-US" sz="2400" dirty="0" err="1"/>
              <a:t>datubāzes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Saderība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Arduino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72977381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D04F-9C73-4AD4-AD71-4B8846F9FE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lv-LV" dirty="0"/>
              <a:t>Izmantotās tehnoloģijas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327-81EF-4A70-AC56-27EA7668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825625"/>
            <a:ext cx="9291711" cy="4351338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en-US" sz="2400" dirty="0"/>
              <a:t>C / C++</a:t>
            </a:r>
            <a:r>
              <a:rPr lang="lv-LV" sz="2400" dirty="0"/>
              <a:t>;</a:t>
            </a:r>
          </a:p>
          <a:p>
            <a:r>
              <a:rPr lang="en-US" sz="2400" dirty="0"/>
              <a:t>Arduino;</a:t>
            </a:r>
            <a:endParaRPr lang="lv-LV" sz="2400" dirty="0"/>
          </a:p>
          <a:p>
            <a:r>
              <a:rPr lang="en-US" sz="2400" dirty="0"/>
              <a:t>GitHub</a:t>
            </a:r>
            <a:endParaRPr lang="lv-LV" sz="2400" dirty="0"/>
          </a:p>
          <a:p>
            <a:r>
              <a:rPr lang="en-US" sz="2400" dirty="0"/>
              <a:t>MongoDB</a:t>
            </a:r>
            <a:endParaRPr lang="lv-LV" sz="2400" dirty="0"/>
          </a:p>
          <a:p>
            <a:r>
              <a:rPr lang="en-US" sz="2400" dirty="0"/>
              <a:t>Python</a:t>
            </a:r>
            <a:endParaRPr lang="lv-LV" sz="2400" dirty="0"/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AB338D-3BFD-4E4B-80B7-85EDA4818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13" y="2132542"/>
            <a:ext cx="1145641" cy="1145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BF16F-8E56-C95C-C3D1-2A881677E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812" y="1929699"/>
            <a:ext cx="1553756" cy="1551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B4F5ED-746B-F22D-2904-210685F26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92" y="3566591"/>
            <a:ext cx="1686374" cy="1147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222714-6148-BB08-BE78-D595294DF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40" y="3893761"/>
            <a:ext cx="1730003" cy="4931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D0BC10-99C5-2ADB-74B9-8D5FBCAE1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91" y="4849053"/>
            <a:ext cx="1141697" cy="12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06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F290-0FD6-4AAD-9A04-E045084848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en-US" dirty="0" err="1"/>
              <a:t>Darba</a:t>
            </a:r>
            <a:r>
              <a:rPr lang="en-US" dirty="0"/>
              <a:t> </a:t>
            </a:r>
            <a:r>
              <a:rPr lang="en-US" dirty="0" err="1"/>
              <a:t>specifik</a:t>
            </a:r>
            <a:r>
              <a:rPr lang="lv-LV" dirty="0" err="1"/>
              <a:t>ācija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87C6-3965-4ADD-B818-3BD243681CE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Programmas</a:t>
            </a:r>
            <a:r>
              <a:rPr lang="en-US" dirty="0"/>
              <a:t> </a:t>
            </a:r>
            <a:r>
              <a:rPr lang="en-US" dirty="0" err="1"/>
              <a:t>pirmkods</a:t>
            </a:r>
            <a:r>
              <a:rPr lang="en-US" dirty="0"/>
              <a:t>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šādu</a:t>
            </a:r>
            <a:r>
              <a:rPr lang="en-US" dirty="0"/>
              <a:t> </a:t>
            </a:r>
            <a:r>
              <a:rPr lang="en-US" dirty="0" err="1"/>
              <a:t>funkcionalitāti</a:t>
            </a:r>
            <a:r>
              <a:rPr lang="en-US" dirty="0"/>
              <a:t>:</a:t>
            </a:r>
          </a:p>
          <a:p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sūtīšana</a:t>
            </a:r>
            <a:r>
              <a:rPr lang="en-US" dirty="0"/>
              <a:t>/</a:t>
            </a:r>
            <a:r>
              <a:rPr lang="en-US" dirty="0" err="1"/>
              <a:t>saņemšana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nRF24L01 </a:t>
            </a:r>
            <a:r>
              <a:rPr lang="en-US" dirty="0" err="1"/>
              <a:t>bezvadu</a:t>
            </a:r>
            <a:r>
              <a:rPr lang="en-US" dirty="0"/>
              <a:t> moduli.</a:t>
            </a:r>
          </a:p>
          <a:p>
            <a:r>
              <a:rPr lang="en-US" dirty="0" err="1"/>
              <a:t>Klimata</a:t>
            </a:r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ievākšana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DHT11 </a:t>
            </a:r>
            <a:r>
              <a:rPr lang="en-US" dirty="0" err="1"/>
              <a:t>sensoru</a:t>
            </a:r>
            <a:r>
              <a:rPr lang="en-US" dirty="0"/>
              <a:t> un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pretestību</a:t>
            </a:r>
            <a:r>
              <a:rPr lang="en-US" dirty="0"/>
              <a:t>.</a:t>
            </a:r>
          </a:p>
          <a:p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ievietošana</a:t>
            </a:r>
            <a:r>
              <a:rPr lang="en-US" dirty="0"/>
              <a:t> </a:t>
            </a:r>
            <a:r>
              <a:rPr lang="en-US" dirty="0" err="1"/>
              <a:t>iekš</a:t>
            </a:r>
            <a:r>
              <a:rPr lang="en-US" dirty="0"/>
              <a:t> </a:t>
            </a:r>
            <a:r>
              <a:rPr lang="en-US" dirty="0" err="1"/>
              <a:t>datubāzes</a:t>
            </a:r>
            <a:r>
              <a:rPr lang="en-US" dirty="0"/>
              <a:t>.</a:t>
            </a:r>
          </a:p>
          <a:p>
            <a:r>
              <a:rPr lang="en-US" dirty="0" err="1"/>
              <a:t>Saderība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Arduino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5344096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EE0E-4984-47D6-A071-42C7982B4E9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lv-LV" dirty="0"/>
              <a:t>Projekta mērķi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352E-C335-4CED-888A-7A2640806AD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lv-LV" dirty="0"/>
              <a:t>Izveidot, lai mikro kontrolieris ievāc datus par klimatu un </a:t>
            </a:r>
            <a:r>
              <a:rPr lang="lv-LV" dirty="0" err="1"/>
              <a:t>nosūta</a:t>
            </a:r>
            <a:r>
              <a:rPr lang="lv-LV" dirty="0"/>
              <a:t> uz datubāzi:</a:t>
            </a:r>
          </a:p>
          <a:p>
            <a:r>
              <a:rPr lang="lv-LV" dirty="0" err="1"/>
              <a:t>Arduino</a:t>
            </a:r>
            <a:r>
              <a:rPr lang="lv-LV" dirty="0"/>
              <a:t> UNO ar DHT11, Foto pretestību un nRF24L01 ievāc datus un </a:t>
            </a:r>
            <a:r>
              <a:rPr lang="lv-LV" dirty="0" err="1"/>
              <a:t>nosūta</a:t>
            </a:r>
            <a:r>
              <a:rPr lang="lv-LV" dirty="0"/>
              <a:t> tos uz centrālo mikro kontrolieri.</a:t>
            </a:r>
          </a:p>
          <a:p>
            <a:r>
              <a:rPr lang="lv-LV" dirty="0"/>
              <a:t>Centrālais mikro kontrolieris saņem datus no visiem klientiem un </a:t>
            </a:r>
            <a:r>
              <a:rPr lang="lv-LV" dirty="0" err="1"/>
              <a:t>nosūta</a:t>
            </a:r>
            <a:r>
              <a:rPr lang="lv-LV" dirty="0"/>
              <a:t> uz datoru, kas ievieto tos DB.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116346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EE0E-4984-47D6-A071-42C7982B4E9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komponentes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352E-C335-4CED-888A-7A2640806AD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/>
              <a:t>Šādas</a:t>
            </a:r>
            <a:r>
              <a:rPr lang="en-US" dirty="0"/>
              <a:t> </a:t>
            </a:r>
            <a:r>
              <a:rPr lang="en-US" dirty="0" err="1"/>
              <a:t>komponentes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nepiciešamas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izveidotu</a:t>
            </a:r>
            <a:r>
              <a:rPr lang="en-US" dirty="0"/>
              <a:t> </a:t>
            </a:r>
            <a:r>
              <a:rPr lang="en-US" dirty="0" err="1"/>
              <a:t>mikrokontrolieri</a:t>
            </a:r>
            <a:r>
              <a:rPr lang="en-US" dirty="0"/>
              <a:t>, kas </a:t>
            </a:r>
            <a:r>
              <a:rPr lang="en-US" dirty="0" err="1"/>
              <a:t>spējīgs</a:t>
            </a:r>
            <a:r>
              <a:rPr lang="en-US" dirty="0"/>
              <a:t> </a:t>
            </a:r>
            <a:r>
              <a:rPr lang="en-US" dirty="0" err="1"/>
              <a:t>ievākt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 un </a:t>
            </a:r>
            <a:r>
              <a:rPr lang="en-US" dirty="0" err="1"/>
              <a:t>nosūtīt</a:t>
            </a:r>
            <a:r>
              <a:rPr lang="en-US" dirty="0"/>
              <a:t> </a:t>
            </a:r>
            <a:r>
              <a:rPr lang="en-US" dirty="0" err="1"/>
              <a:t>tos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/>
              <a:t>Arduino UNO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nRF24L01</a:t>
            </a:r>
          </a:p>
          <a:p>
            <a:pPr marL="0" indent="0">
              <a:buNone/>
            </a:pP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pretestība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10KOhm </a:t>
            </a:r>
            <a:r>
              <a:rPr lang="en-US" dirty="0" err="1"/>
              <a:t>pretestība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6627781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EE80-F542-8DE2-8723-3D12AA9EC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72" y="466089"/>
            <a:ext cx="8284056" cy="5925822"/>
          </a:xfrm>
          <a:solidFill>
            <a:schemeClr val="bg1">
              <a:alpha val="7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317656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303C-A9D2-44EF-9D3C-9FAF5200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lv-LV" sz="6600" dirty="0"/>
              <a:t>Paldies par uzmanību !</a:t>
            </a:r>
          </a:p>
        </p:txBody>
      </p:sp>
    </p:spTree>
    <p:extLst>
      <p:ext uri="{BB962C8B-B14F-4D97-AF65-F5344CB8AC3E}">
        <p14:creationId xmlns:p14="http://schemas.microsoft.com/office/powerpoint/2010/main" val="320072714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179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Datu ieguve un apmaiņa izmantojot mikro kontrolierus</vt:lpstr>
      <vt:lpstr>Projekta uzdevumi</vt:lpstr>
      <vt:lpstr>Izmantotās tehnoloģijas</vt:lpstr>
      <vt:lpstr>Darba specifikācija</vt:lpstr>
      <vt:lpstr>Projekta mērķi</vt:lpstr>
      <vt:lpstr>Projekta komponentes</vt:lpstr>
      <vt:lpstr>PowerPoint Presentation</vt:lpstr>
      <vt:lpstr>Paldies par uzmanību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‘’Luksofora žurnāls’’ mājaslapas izveide</dc:title>
  <dc:creator>Kristaps Kursitis</dc:creator>
  <cp:lastModifiedBy>Alex Balodis</cp:lastModifiedBy>
  <cp:revision>21</cp:revision>
  <dcterms:created xsi:type="dcterms:W3CDTF">2021-06-11T07:54:17Z</dcterms:created>
  <dcterms:modified xsi:type="dcterms:W3CDTF">2022-06-12T14:12:02Z</dcterms:modified>
</cp:coreProperties>
</file>