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3" r:id="rId4"/>
    <p:sldId id="279" r:id="rId5"/>
    <p:sldId id="280" r:id="rId6"/>
    <p:sldId id="28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65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4CE"/>
    <a:srgbClr val="1D273B"/>
    <a:srgbClr val="666666"/>
    <a:srgbClr val="7F7F7F"/>
    <a:srgbClr val="1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93837" autoAdjust="0"/>
  </p:normalViewPr>
  <p:slideViewPr>
    <p:cSldViewPr snapToGrid="0" showGuides="1">
      <p:cViewPr varScale="1">
        <p:scale>
          <a:sx n="119" d="100"/>
          <a:sy n="119" d="100"/>
        </p:scale>
        <p:origin x="375" y="69"/>
      </p:cViewPr>
      <p:guideLst>
        <p:guide orient="horz" pos="346"/>
        <p:guide pos="438"/>
        <p:guide pos="7265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40A40-8FE2-409E-A682-0B22879EDE8B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4E26D-CBED-4235-A535-488C33012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60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私人订制请加</a:t>
            </a:r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407149051 </a:t>
            </a:r>
            <a:r>
              <a:rPr lang="zh-CN" altLang="en-US" dirty="0"/>
              <a:t>或微信</a:t>
            </a:r>
            <a:r>
              <a:rPr lang="en-US" altLang="zh-CN" dirty="0"/>
              <a:t>:18672765781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4E26D-CBED-4235-A535-488C330125D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1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54E26D-CBED-4235-A535-488C330125D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27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939-3CD5-48CF-8153-9B4C12D4E414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E8A0-EBC6-4D14-8FAF-AD77BF802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5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939-3CD5-48CF-8153-9B4C12D4E414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E8A0-EBC6-4D14-8FAF-AD77BF802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47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6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939-3CD5-48CF-8153-9B4C12D4E414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E8A0-EBC6-4D14-8FAF-AD77BF802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26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939-3CD5-48CF-8153-9B4C12D4E414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E8A0-EBC6-4D14-8FAF-AD77BF802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32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939-3CD5-48CF-8153-9B4C12D4E414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E8A0-EBC6-4D14-8FAF-AD77BF802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2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939-3CD5-48CF-8153-9B4C12D4E414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E8A0-EBC6-4D14-8FAF-AD77BF802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9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939-3CD5-48CF-8153-9B4C12D4E414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E8A0-EBC6-4D14-8FAF-AD77BF802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8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939-3CD5-48CF-8153-9B4C12D4E414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E8A0-EBC6-4D14-8FAF-AD77BF802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939-3CD5-48CF-8153-9B4C12D4E414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E8A0-EBC6-4D14-8FAF-AD77BF802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78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939-3CD5-48CF-8153-9B4C12D4E414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E8A0-EBC6-4D14-8FAF-AD77BF802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81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939-3CD5-48CF-8153-9B4C12D4E414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E8A0-EBC6-4D14-8FAF-AD77BF802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4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rgbClr val="00E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67000" y="2567214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 Car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84742" y="1280160"/>
            <a:ext cx="585102" cy="434340"/>
          </a:xfrm>
          <a:prstGeom prst="parallelogram">
            <a:avLst>
              <a:gd name="adj" fmla="val 34320"/>
            </a:avLst>
          </a:prstGeom>
          <a:solidFill>
            <a:srgbClr val="00E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65608" y="3085483"/>
            <a:ext cx="6260784" cy="285157"/>
          </a:xfrm>
          <a:prstGeom prst="rect">
            <a:avLst/>
          </a:prstGeom>
          <a:solidFill>
            <a:srgbClr val="1D273B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626987" y="3624370"/>
            <a:ext cx="290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杨昆霖 施畅 侯尚文 刘珏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5870856" y="4499429"/>
            <a:ext cx="450288" cy="0"/>
          </a:xfrm>
          <a:prstGeom prst="line">
            <a:avLst/>
          </a:prstGeom>
          <a:ln w="25400">
            <a:solidFill>
              <a:srgbClr val="00E4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9"/>
          <p:cNvSpPr/>
          <p:nvPr/>
        </p:nvSpPr>
        <p:spPr>
          <a:xfrm flipV="1">
            <a:off x="5660231" y="1331116"/>
            <a:ext cx="552450" cy="382131"/>
          </a:xfrm>
          <a:prstGeom prst="parallelogram">
            <a:avLst>
              <a:gd name="adj" fmla="val 3432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58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9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1D273B">
                  <a:alpha val="60000"/>
                </a:srgbClr>
              </a:gs>
              <a:gs pos="100000">
                <a:srgbClr val="1D273B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3325734" y="2553029"/>
            <a:ext cx="698934" cy="1627077"/>
          </a:xfrm>
          <a:custGeom>
            <a:avLst/>
            <a:gdLst/>
            <a:ahLst/>
            <a:cxnLst/>
            <a:rect l="l" t="t" r="r" b="b"/>
            <a:pathLst>
              <a:path w="698934" h="1627077">
                <a:moveTo>
                  <a:pt x="487198" y="0"/>
                </a:moveTo>
                <a:lnTo>
                  <a:pt x="698934" y="0"/>
                </a:lnTo>
                <a:lnTo>
                  <a:pt x="698934" y="1627077"/>
                </a:lnTo>
                <a:lnTo>
                  <a:pt x="364885" y="1627077"/>
                </a:lnTo>
                <a:lnTo>
                  <a:pt x="364885" y="374135"/>
                </a:lnTo>
                <a:cubicBezTo>
                  <a:pt x="323771" y="409767"/>
                  <a:pt x="267582" y="441801"/>
                  <a:pt x="196318" y="470238"/>
                </a:cubicBezTo>
                <a:cubicBezTo>
                  <a:pt x="125055" y="498675"/>
                  <a:pt x="59615" y="516320"/>
                  <a:pt x="0" y="523172"/>
                </a:cubicBezTo>
                <a:lnTo>
                  <a:pt x="0" y="238460"/>
                </a:lnTo>
                <a:cubicBezTo>
                  <a:pt x="187753" y="183641"/>
                  <a:pt x="350152" y="104155"/>
                  <a:pt x="487198" y="0"/>
                </a:cubicBezTo>
                <a:close/>
              </a:path>
            </a:pathLst>
          </a:custGeom>
          <a:solidFill>
            <a:srgbClr val="00E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1916243" y="2561251"/>
            <a:ext cx="1140908" cy="1646607"/>
          </a:xfrm>
          <a:custGeom>
            <a:avLst/>
            <a:gdLst/>
            <a:ahLst/>
            <a:cxnLst/>
            <a:rect l="l" t="t" r="r" b="b"/>
            <a:pathLst>
              <a:path w="1140908" h="1646607">
                <a:moveTo>
                  <a:pt x="592039" y="0"/>
                </a:moveTo>
                <a:cubicBezTo>
                  <a:pt x="957951" y="0"/>
                  <a:pt x="1140908" y="270666"/>
                  <a:pt x="1140908" y="811997"/>
                </a:cubicBezTo>
                <a:cubicBezTo>
                  <a:pt x="1140908" y="1078552"/>
                  <a:pt x="1091229" y="1284292"/>
                  <a:pt x="991870" y="1429218"/>
                </a:cubicBezTo>
                <a:cubicBezTo>
                  <a:pt x="892512" y="1574144"/>
                  <a:pt x="748956" y="1646607"/>
                  <a:pt x="561203" y="1646607"/>
                </a:cubicBezTo>
                <a:cubicBezTo>
                  <a:pt x="187068" y="1646607"/>
                  <a:pt x="0" y="1380738"/>
                  <a:pt x="0" y="849000"/>
                </a:cubicBezTo>
                <a:cubicBezTo>
                  <a:pt x="0" y="573538"/>
                  <a:pt x="50708" y="363172"/>
                  <a:pt x="152121" y="217903"/>
                </a:cubicBezTo>
                <a:cubicBezTo>
                  <a:pt x="253535" y="72635"/>
                  <a:pt x="400175" y="0"/>
                  <a:pt x="592039" y="0"/>
                </a:cubicBezTo>
                <a:close/>
                <a:moveTo>
                  <a:pt x="577649" y="254906"/>
                </a:moveTo>
                <a:cubicBezTo>
                  <a:pt x="416620" y="254906"/>
                  <a:pt x="336106" y="450196"/>
                  <a:pt x="336106" y="840777"/>
                </a:cubicBezTo>
                <a:cubicBezTo>
                  <a:pt x="336106" y="1208060"/>
                  <a:pt x="414564" y="1391702"/>
                  <a:pt x="571482" y="1391702"/>
                </a:cubicBezTo>
                <a:cubicBezTo>
                  <a:pt x="725659" y="1391702"/>
                  <a:pt x="802747" y="1202578"/>
                  <a:pt x="802747" y="824332"/>
                </a:cubicBezTo>
                <a:cubicBezTo>
                  <a:pt x="802747" y="444714"/>
                  <a:pt x="727714" y="254906"/>
                  <a:pt x="577649" y="2549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1148076" y="2495550"/>
            <a:ext cx="3973142" cy="1866898"/>
          </a:xfrm>
          <a:prstGeom prst="parallelogram">
            <a:avLst>
              <a:gd name="adj" fmla="val 90384"/>
            </a:avLst>
          </a:prstGeom>
          <a:noFill/>
          <a:ln>
            <a:solidFill>
              <a:srgbClr val="00E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372100" y="249555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4800" b="1" dirty="0">
                <a:solidFill>
                  <a:srgbClr val="00E4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4800" b="1" dirty="0">
              <a:solidFill>
                <a:srgbClr val="00E4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72100" y="3366567"/>
            <a:ext cx="5920014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介绍视频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21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6" b="78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D273B">
                  <a:alpha val="60000"/>
                </a:srgbClr>
              </a:gs>
              <a:gs pos="100000">
                <a:srgbClr val="1D273B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1916243" y="2561251"/>
            <a:ext cx="1140908" cy="1646607"/>
          </a:xfrm>
          <a:custGeom>
            <a:avLst/>
            <a:gdLst/>
            <a:ahLst/>
            <a:cxnLst/>
            <a:rect l="l" t="t" r="r" b="b"/>
            <a:pathLst>
              <a:path w="1140908" h="1646607">
                <a:moveTo>
                  <a:pt x="592039" y="0"/>
                </a:moveTo>
                <a:cubicBezTo>
                  <a:pt x="957951" y="0"/>
                  <a:pt x="1140908" y="270666"/>
                  <a:pt x="1140908" y="811997"/>
                </a:cubicBezTo>
                <a:cubicBezTo>
                  <a:pt x="1140908" y="1078552"/>
                  <a:pt x="1091229" y="1284292"/>
                  <a:pt x="991870" y="1429218"/>
                </a:cubicBezTo>
                <a:cubicBezTo>
                  <a:pt x="892512" y="1574144"/>
                  <a:pt x="748956" y="1646607"/>
                  <a:pt x="561203" y="1646607"/>
                </a:cubicBezTo>
                <a:cubicBezTo>
                  <a:pt x="187068" y="1646607"/>
                  <a:pt x="0" y="1380738"/>
                  <a:pt x="0" y="849000"/>
                </a:cubicBezTo>
                <a:cubicBezTo>
                  <a:pt x="0" y="573538"/>
                  <a:pt x="50708" y="363172"/>
                  <a:pt x="152121" y="217903"/>
                </a:cubicBezTo>
                <a:cubicBezTo>
                  <a:pt x="253535" y="72635"/>
                  <a:pt x="400175" y="0"/>
                  <a:pt x="592039" y="0"/>
                </a:cubicBezTo>
                <a:close/>
                <a:moveTo>
                  <a:pt x="577649" y="254906"/>
                </a:moveTo>
                <a:cubicBezTo>
                  <a:pt x="416620" y="254906"/>
                  <a:pt x="336106" y="450196"/>
                  <a:pt x="336106" y="840777"/>
                </a:cubicBezTo>
                <a:cubicBezTo>
                  <a:pt x="336106" y="1208060"/>
                  <a:pt x="414564" y="1391702"/>
                  <a:pt x="571482" y="1391702"/>
                </a:cubicBezTo>
                <a:cubicBezTo>
                  <a:pt x="725659" y="1391702"/>
                  <a:pt x="802747" y="1202578"/>
                  <a:pt x="802747" y="824332"/>
                </a:cubicBezTo>
                <a:cubicBezTo>
                  <a:pt x="802747" y="444714"/>
                  <a:pt x="727714" y="254906"/>
                  <a:pt x="577649" y="2549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1148076" y="2495550"/>
            <a:ext cx="3973142" cy="1866898"/>
          </a:xfrm>
          <a:prstGeom prst="parallelogram">
            <a:avLst>
              <a:gd name="adj" fmla="val 90384"/>
            </a:avLst>
          </a:prstGeom>
          <a:noFill/>
          <a:ln>
            <a:solidFill>
              <a:srgbClr val="00E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372100" y="249555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4800" b="1" dirty="0">
                <a:solidFill>
                  <a:srgbClr val="00E4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4800" b="1" dirty="0">
              <a:solidFill>
                <a:srgbClr val="00E4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7151" y="2105560"/>
            <a:ext cx="14558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1" dirty="0">
                <a:solidFill>
                  <a:srgbClr val="00E4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solidFill>
                <a:srgbClr val="00E4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9">
            <a:extLst>
              <a:ext uri="{FF2B5EF4-FFF2-40B4-BE49-F238E27FC236}">
                <a16:creationId xmlns:a16="http://schemas.microsoft.com/office/drawing/2014/main" id="{EF55B1E3-A616-4389-8B34-D3AB5A436E4E}"/>
              </a:ext>
            </a:extLst>
          </p:cNvPr>
          <p:cNvSpPr txBox="1"/>
          <p:nvPr/>
        </p:nvSpPr>
        <p:spPr>
          <a:xfrm>
            <a:off x="5372100" y="3366567"/>
            <a:ext cx="5920014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亮点介绍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26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>
            <a:cxnSpLocks/>
          </p:cNvCxnSpPr>
          <p:nvPr/>
        </p:nvCxnSpPr>
        <p:spPr>
          <a:xfrm>
            <a:off x="0" y="3429001"/>
            <a:ext cx="7300802" cy="921"/>
          </a:xfrm>
          <a:prstGeom prst="line">
            <a:avLst/>
          </a:prstGeom>
          <a:noFill/>
          <a:ln>
            <a:gradFill>
              <a:gsLst>
                <a:gs pos="0">
                  <a:srgbClr val="00E4CE"/>
                </a:gs>
                <a:gs pos="100000">
                  <a:srgbClr val="00E4CE">
                    <a:alpha val="2000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平行四边形 10"/>
          <p:cNvSpPr/>
          <p:nvPr/>
        </p:nvSpPr>
        <p:spPr>
          <a:xfrm flipV="1">
            <a:off x="2139732" y="3429000"/>
            <a:ext cx="3973085" cy="933450"/>
          </a:xfrm>
          <a:custGeom>
            <a:avLst/>
            <a:gdLst>
              <a:gd name="connsiteX0" fmla="*/ 0 w 4381500"/>
              <a:gd name="connsiteY0" fmla="*/ 1104900 h 1104900"/>
              <a:gd name="connsiteX1" fmla="*/ 276225 w 4381500"/>
              <a:gd name="connsiteY1" fmla="*/ 0 h 1104900"/>
              <a:gd name="connsiteX2" fmla="*/ 4381500 w 4381500"/>
              <a:gd name="connsiteY2" fmla="*/ 0 h 1104900"/>
              <a:gd name="connsiteX3" fmla="*/ 4105275 w 4381500"/>
              <a:gd name="connsiteY3" fmla="*/ 1104900 h 1104900"/>
              <a:gd name="connsiteX4" fmla="*/ 0 w 4381500"/>
              <a:gd name="connsiteY4" fmla="*/ 1104900 h 1104900"/>
              <a:gd name="connsiteX0" fmla="*/ 4105275 w 4381500"/>
              <a:gd name="connsiteY0" fmla="*/ 1104900 h 1196340"/>
              <a:gd name="connsiteX1" fmla="*/ 0 w 4381500"/>
              <a:gd name="connsiteY1" fmla="*/ 1104900 h 1196340"/>
              <a:gd name="connsiteX2" fmla="*/ 276225 w 4381500"/>
              <a:gd name="connsiteY2" fmla="*/ 0 h 1196340"/>
              <a:gd name="connsiteX3" fmla="*/ 4381500 w 4381500"/>
              <a:gd name="connsiteY3" fmla="*/ 0 h 1196340"/>
              <a:gd name="connsiteX4" fmla="*/ 4196715 w 4381500"/>
              <a:gd name="connsiteY4" fmla="*/ 1196340 h 1196340"/>
              <a:gd name="connsiteX0" fmla="*/ 4105275 w 4381500"/>
              <a:gd name="connsiteY0" fmla="*/ 1104900 h 1104900"/>
              <a:gd name="connsiteX1" fmla="*/ 0 w 4381500"/>
              <a:gd name="connsiteY1" fmla="*/ 1104900 h 1104900"/>
              <a:gd name="connsiteX2" fmla="*/ 276225 w 4381500"/>
              <a:gd name="connsiteY2" fmla="*/ 0 h 1104900"/>
              <a:gd name="connsiteX3" fmla="*/ 4381500 w 4381500"/>
              <a:gd name="connsiteY3" fmla="*/ 0 h 1104900"/>
              <a:gd name="connsiteX0" fmla="*/ 0 w 4381500"/>
              <a:gd name="connsiteY0" fmla="*/ 1104900 h 1104900"/>
              <a:gd name="connsiteX1" fmla="*/ 276225 w 4381500"/>
              <a:gd name="connsiteY1" fmla="*/ 0 h 1104900"/>
              <a:gd name="connsiteX2" fmla="*/ 4381500 w 4381500"/>
              <a:gd name="connsiteY2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1500" h="1104900">
                <a:moveTo>
                  <a:pt x="0" y="1104900"/>
                </a:moveTo>
                <a:lnTo>
                  <a:pt x="276225" y="0"/>
                </a:lnTo>
                <a:lnTo>
                  <a:pt x="4381500" y="0"/>
                </a:lnTo>
              </a:path>
            </a:pathLst>
          </a:custGeom>
          <a:noFill/>
          <a:ln>
            <a:gradFill>
              <a:gsLst>
                <a:gs pos="0">
                  <a:srgbClr val="00E4CE"/>
                </a:gs>
                <a:gs pos="100000">
                  <a:srgbClr val="00E4CE">
                    <a:alpha val="2000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36191" y="3953831"/>
            <a:ext cx="164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变速追踪攻击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012832" y="4391980"/>
            <a:ext cx="38894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white">
                    <a:alpha val="6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对于静止物体，视为障碍物，自动躲避</a:t>
            </a:r>
            <a:endParaRPr lang="en-US" altLang="zh-CN" dirty="0">
              <a:solidFill>
                <a:prstClr val="white">
                  <a:alpha val="6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对于运动物体，加速向其进发，直到撞上为止，再继续掉头前进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105323" y="3394591"/>
            <a:ext cx="68817" cy="68817"/>
          </a:xfrm>
          <a:prstGeom prst="ellipse">
            <a:avLst/>
          </a:prstGeom>
          <a:solidFill>
            <a:srgbClr val="1D273B"/>
          </a:solidFill>
          <a:ln>
            <a:solidFill>
              <a:srgbClr val="00E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平行四边形 10"/>
          <p:cNvSpPr/>
          <p:nvPr/>
        </p:nvSpPr>
        <p:spPr>
          <a:xfrm>
            <a:off x="823473" y="971550"/>
            <a:ext cx="4207061" cy="2457450"/>
          </a:xfrm>
          <a:custGeom>
            <a:avLst/>
            <a:gdLst>
              <a:gd name="connsiteX0" fmla="*/ 0 w 4381500"/>
              <a:gd name="connsiteY0" fmla="*/ 1104900 h 1104900"/>
              <a:gd name="connsiteX1" fmla="*/ 276225 w 4381500"/>
              <a:gd name="connsiteY1" fmla="*/ 0 h 1104900"/>
              <a:gd name="connsiteX2" fmla="*/ 4381500 w 4381500"/>
              <a:gd name="connsiteY2" fmla="*/ 0 h 1104900"/>
              <a:gd name="connsiteX3" fmla="*/ 4105275 w 4381500"/>
              <a:gd name="connsiteY3" fmla="*/ 1104900 h 1104900"/>
              <a:gd name="connsiteX4" fmla="*/ 0 w 4381500"/>
              <a:gd name="connsiteY4" fmla="*/ 1104900 h 1104900"/>
              <a:gd name="connsiteX0" fmla="*/ 4105275 w 4381500"/>
              <a:gd name="connsiteY0" fmla="*/ 1104900 h 1196340"/>
              <a:gd name="connsiteX1" fmla="*/ 0 w 4381500"/>
              <a:gd name="connsiteY1" fmla="*/ 1104900 h 1196340"/>
              <a:gd name="connsiteX2" fmla="*/ 276225 w 4381500"/>
              <a:gd name="connsiteY2" fmla="*/ 0 h 1196340"/>
              <a:gd name="connsiteX3" fmla="*/ 4381500 w 4381500"/>
              <a:gd name="connsiteY3" fmla="*/ 0 h 1196340"/>
              <a:gd name="connsiteX4" fmla="*/ 4196715 w 4381500"/>
              <a:gd name="connsiteY4" fmla="*/ 1196340 h 1196340"/>
              <a:gd name="connsiteX0" fmla="*/ 4105275 w 4381500"/>
              <a:gd name="connsiteY0" fmla="*/ 1104900 h 1104900"/>
              <a:gd name="connsiteX1" fmla="*/ 0 w 4381500"/>
              <a:gd name="connsiteY1" fmla="*/ 1104900 h 1104900"/>
              <a:gd name="connsiteX2" fmla="*/ 276225 w 4381500"/>
              <a:gd name="connsiteY2" fmla="*/ 0 h 1104900"/>
              <a:gd name="connsiteX3" fmla="*/ 4381500 w 4381500"/>
              <a:gd name="connsiteY3" fmla="*/ 0 h 1104900"/>
              <a:gd name="connsiteX0" fmla="*/ 0 w 4381500"/>
              <a:gd name="connsiteY0" fmla="*/ 1104900 h 1104900"/>
              <a:gd name="connsiteX1" fmla="*/ 276225 w 4381500"/>
              <a:gd name="connsiteY1" fmla="*/ 0 h 1104900"/>
              <a:gd name="connsiteX2" fmla="*/ 4381500 w 4381500"/>
              <a:gd name="connsiteY2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1500" h="1104900">
                <a:moveTo>
                  <a:pt x="0" y="1104900"/>
                </a:moveTo>
                <a:lnTo>
                  <a:pt x="276225" y="0"/>
                </a:lnTo>
                <a:lnTo>
                  <a:pt x="4381500" y="0"/>
                </a:lnTo>
              </a:path>
            </a:pathLst>
          </a:custGeom>
          <a:noFill/>
          <a:ln>
            <a:gradFill>
              <a:gsLst>
                <a:gs pos="0">
                  <a:srgbClr val="00E4CE"/>
                </a:gs>
                <a:gs pos="100000">
                  <a:srgbClr val="00E4CE">
                    <a:alpha val="2000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461084" y="589294"/>
            <a:ext cx="162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识别运动物体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442140" y="1156912"/>
            <a:ext cx="38894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区分静止物体与运动物体并锁定运动物体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white">
                    <a:alpha val="6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</a:t>
            </a:r>
            <a:r>
              <a:rPr lang="en-US" altLang="zh-CN" dirty="0">
                <a:solidFill>
                  <a:prstClr val="white">
                    <a:alpha val="6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r>
              <a:rPr lang="zh-CN" altLang="en-US" dirty="0">
                <a:solidFill>
                  <a:prstClr val="white">
                    <a:alpha val="6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计算与前方物体相对速度差</a:t>
            </a:r>
            <a:endParaRPr lang="en-US" altLang="zh-CN" dirty="0">
              <a:solidFill>
                <a:prstClr val="white">
                  <a:alpha val="6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速度差变化大于一定阈值则代表前方为运动物体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89064" y="3394591"/>
            <a:ext cx="68817" cy="68817"/>
          </a:xfrm>
          <a:prstGeom prst="ellipse">
            <a:avLst/>
          </a:prstGeom>
          <a:solidFill>
            <a:srgbClr val="1D273B"/>
          </a:solidFill>
          <a:ln>
            <a:solidFill>
              <a:srgbClr val="00E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任意多边形: 形状 56"/>
          <p:cNvSpPr/>
          <p:nvPr/>
        </p:nvSpPr>
        <p:spPr>
          <a:xfrm flipV="1">
            <a:off x="6387066" y="-17206"/>
            <a:ext cx="5804934" cy="6894255"/>
          </a:xfrm>
          <a:custGeom>
            <a:avLst/>
            <a:gdLst>
              <a:gd name="connsiteX0" fmla="*/ 0 w 5804934"/>
              <a:gd name="connsiteY0" fmla="*/ 6894255 h 6894255"/>
              <a:gd name="connsiteX1" fmla="*/ 1827472 w 5804934"/>
              <a:gd name="connsiteY1" fmla="*/ 6894255 h 6894255"/>
              <a:gd name="connsiteX2" fmla="*/ 5482412 w 5804934"/>
              <a:gd name="connsiteY2" fmla="*/ 6894255 h 6894255"/>
              <a:gd name="connsiteX3" fmla="*/ 5804934 w 5804934"/>
              <a:gd name="connsiteY3" fmla="*/ 6894255 h 6894255"/>
              <a:gd name="connsiteX4" fmla="*/ 5804934 w 5804934"/>
              <a:gd name="connsiteY4" fmla="*/ 0 h 6894255"/>
              <a:gd name="connsiteX5" fmla="*/ 5482412 w 5804934"/>
              <a:gd name="connsiteY5" fmla="*/ 0 h 6894255"/>
              <a:gd name="connsiteX6" fmla="*/ 1827472 w 5804934"/>
              <a:gd name="connsiteY6" fmla="*/ 0 h 6894255"/>
              <a:gd name="connsiteX7" fmla="*/ 0 w 5804934"/>
              <a:gd name="connsiteY7" fmla="*/ 0 h 6894255"/>
              <a:gd name="connsiteX8" fmla="*/ 913736 w 5804934"/>
              <a:gd name="connsiteY8" fmla="*/ 3447127 h 689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04934" h="6894255">
                <a:moveTo>
                  <a:pt x="0" y="6894255"/>
                </a:moveTo>
                <a:lnTo>
                  <a:pt x="1827472" y="6894255"/>
                </a:lnTo>
                <a:lnTo>
                  <a:pt x="5482412" y="6894255"/>
                </a:lnTo>
                <a:lnTo>
                  <a:pt x="5804934" y="6894255"/>
                </a:lnTo>
                <a:lnTo>
                  <a:pt x="5804934" y="0"/>
                </a:lnTo>
                <a:lnTo>
                  <a:pt x="5482412" y="0"/>
                </a:lnTo>
                <a:lnTo>
                  <a:pt x="1827472" y="0"/>
                </a:lnTo>
                <a:lnTo>
                  <a:pt x="0" y="0"/>
                </a:lnTo>
                <a:lnTo>
                  <a:pt x="913736" y="3447127"/>
                </a:lnTo>
                <a:close/>
              </a:path>
            </a:pathLst>
          </a:custGeom>
          <a:solidFill>
            <a:srgbClr val="00E4C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181975" y="1771650"/>
            <a:ext cx="3314700" cy="3314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593356" y="2782670"/>
            <a:ext cx="4491938" cy="1292661"/>
            <a:chOff x="193928" y="2832854"/>
            <a:chExt cx="4491938" cy="1292661"/>
          </a:xfrm>
        </p:grpSpPr>
        <p:sp>
          <p:nvSpPr>
            <p:cNvPr id="39" name="文本框 38"/>
            <p:cNvSpPr txBox="1"/>
            <p:nvPr/>
          </p:nvSpPr>
          <p:spPr>
            <a:xfrm>
              <a:off x="193928" y="2832854"/>
              <a:ext cx="44919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自动攻击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22144" y="3602295"/>
              <a:ext cx="32355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自动追踪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82348" y="8602"/>
            <a:ext cx="913736" cy="6840796"/>
            <a:chOff x="6082348" y="-17205"/>
            <a:chExt cx="913736" cy="6840796"/>
          </a:xfrm>
        </p:grpSpPr>
        <p:cxnSp>
          <p:nvCxnSpPr>
            <p:cNvPr id="19" name="直接连接符 18"/>
            <p:cNvCxnSpPr>
              <a:cxnSpLocks/>
            </p:cNvCxnSpPr>
            <p:nvPr/>
          </p:nvCxnSpPr>
          <p:spPr>
            <a:xfrm>
              <a:off x="6082348" y="-17205"/>
              <a:ext cx="913736" cy="3429000"/>
            </a:xfrm>
            <a:prstGeom prst="line">
              <a:avLst/>
            </a:prstGeom>
            <a:ln>
              <a:gradFill>
                <a:gsLst>
                  <a:gs pos="0">
                    <a:srgbClr val="00E4CE"/>
                  </a:gs>
                  <a:gs pos="100000">
                    <a:srgbClr val="00E4CE">
                      <a:alpha val="1000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cxnSpLocks/>
            </p:cNvCxnSpPr>
            <p:nvPr/>
          </p:nvCxnSpPr>
          <p:spPr>
            <a:xfrm flipV="1">
              <a:off x="6082348" y="3394591"/>
              <a:ext cx="913736" cy="3429000"/>
            </a:xfrm>
            <a:prstGeom prst="line">
              <a:avLst/>
            </a:prstGeom>
            <a:ln>
              <a:gradFill>
                <a:gsLst>
                  <a:gs pos="0">
                    <a:srgbClr val="00E4CE"/>
                  </a:gs>
                  <a:gs pos="100000">
                    <a:srgbClr val="00E4CE">
                      <a:alpha val="1000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平行四边形 10"/>
          <p:cNvSpPr/>
          <p:nvPr/>
        </p:nvSpPr>
        <p:spPr>
          <a:xfrm flipV="1">
            <a:off x="3165439" y="3430667"/>
            <a:ext cx="1173407" cy="121444"/>
          </a:xfrm>
          <a:custGeom>
            <a:avLst/>
            <a:gdLst>
              <a:gd name="connsiteX0" fmla="*/ 0 w 4381500"/>
              <a:gd name="connsiteY0" fmla="*/ 1104900 h 1104900"/>
              <a:gd name="connsiteX1" fmla="*/ 276225 w 4381500"/>
              <a:gd name="connsiteY1" fmla="*/ 0 h 1104900"/>
              <a:gd name="connsiteX2" fmla="*/ 4381500 w 4381500"/>
              <a:gd name="connsiteY2" fmla="*/ 0 h 1104900"/>
              <a:gd name="connsiteX3" fmla="*/ 4105275 w 4381500"/>
              <a:gd name="connsiteY3" fmla="*/ 1104900 h 1104900"/>
              <a:gd name="connsiteX4" fmla="*/ 0 w 4381500"/>
              <a:gd name="connsiteY4" fmla="*/ 1104900 h 1104900"/>
              <a:gd name="connsiteX0" fmla="*/ 4105275 w 4381500"/>
              <a:gd name="connsiteY0" fmla="*/ 1104900 h 1196340"/>
              <a:gd name="connsiteX1" fmla="*/ 0 w 4381500"/>
              <a:gd name="connsiteY1" fmla="*/ 1104900 h 1196340"/>
              <a:gd name="connsiteX2" fmla="*/ 276225 w 4381500"/>
              <a:gd name="connsiteY2" fmla="*/ 0 h 1196340"/>
              <a:gd name="connsiteX3" fmla="*/ 4381500 w 4381500"/>
              <a:gd name="connsiteY3" fmla="*/ 0 h 1196340"/>
              <a:gd name="connsiteX4" fmla="*/ 4196715 w 4381500"/>
              <a:gd name="connsiteY4" fmla="*/ 1196340 h 1196340"/>
              <a:gd name="connsiteX0" fmla="*/ 4105275 w 4381500"/>
              <a:gd name="connsiteY0" fmla="*/ 1104900 h 1104900"/>
              <a:gd name="connsiteX1" fmla="*/ 0 w 4381500"/>
              <a:gd name="connsiteY1" fmla="*/ 1104900 h 1104900"/>
              <a:gd name="connsiteX2" fmla="*/ 276225 w 4381500"/>
              <a:gd name="connsiteY2" fmla="*/ 0 h 1104900"/>
              <a:gd name="connsiteX3" fmla="*/ 4381500 w 4381500"/>
              <a:gd name="connsiteY3" fmla="*/ 0 h 1104900"/>
              <a:gd name="connsiteX0" fmla="*/ 0 w 4381500"/>
              <a:gd name="connsiteY0" fmla="*/ 1104900 h 1104900"/>
              <a:gd name="connsiteX1" fmla="*/ 276225 w 4381500"/>
              <a:gd name="connsiteY1" fmla="*/ 0 h 1104900"/>
              <a:gd name="connsiteX2" fmla="*/ 4381500 w 4381500"/>
              <a:gd name="connsiteY2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1500" h="1104900">
                <a:moveTo>
                  <a:pt x="0" y="1104900"/>
                </a:moveTo>
                <a:lnTo>
                  <a:pt x="276225" y="0"/>
                </a:lnTo>
                <a:lnTo>
                  <a:pt x="4381500" y="0"/>
                </a:lnTo>
              </a:path>
            </a:pathLst>
          </a:custGeom>
          <a:noFill/>
          <a:ln>
            <a:gradFill>
              <a:gsLst>
                <a:gs pos="0">
                  <a:srgbClr val="00E4CE"/>
                </a:gs>
                <a:gs pos="100000">
                  <a:srgbClr val="00E4CE">
                    <a:alpha val="2000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135793" y="3398638"/>
            <a:ext cx="68817" cy="68817"/>
          </a:xfrm>
          <a:prstGeom prst="ellipse">
            <a:avLst/>
          </a:prstGeom>
          <a:solidFill>
            <a:srgbClr val="1D273B"/>
          </a:solidFill>
          <a:ln>
            <a:solidFill>
              <a:srgbClr val="00E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10"/>
          <p:cNvSpPr/>
          <p:nvPr/>
        </p:nvSpPr>
        <p:spPr>
          <a:xfrm>
            <a:off x="2625832" y="4075331"/>
            <a:ext cx="1321740" cy="303694"/>
          </a:xfrm>
          <a:custGeom>
            <a:avLst/>
            <a:gdLst>
              <a:gd name="connsiteX0" fmla="*/ 0 w 4381500"/>
              <a:gd name="connsiteY0" fmla="*/ 1104900 h 1104900"/>
              <a:gd name="connsiteX1" fmla="*/ 276225 w 4381500"/>
              <a:gd name="connsiteY1" fmla="*/ 0 h 1104900"/>
              <a:gd name="connsiteX2" fmla="*/ 4381500 w 4381500"/>
              <a:gd name="connsiteY2" fmla="*/ 0 h 1104900"/>
              <a:gd name="connsiteX3" fmla="*/ 4105275 w 4381500"/>
              <a:gd name="connsiteY3" fmla="*/ 1104900 h 1104900"/>
              <a:gd name="connsiteX4" fmla="*/ 0 w 4381500"/>
              <a:gd name="connsiteY4" fmla="*/ 1104900 h 1104900"/>
              <a:gd name="connsiteX0" fmla="*/ 4105275 w 4381500"/>
              <a:gd name="connsiteY0" fmla="*/ 1104900 h 1196340"/>
              <a:gd name="connsiteX1" fmla="*/ 0 w 4381500"/>
              <a:gd name="connsiteY1" fmla="*/ 1104900 h 1196340"/>
              <a:gd name="connsiteX2" fmla="*/ 276225 w 4381500"/>
              <a:gd name="connsiteY2" fmla="*/ 0 h 1196340"/>
              <a:gd name="connsiteX3" fmla="*/ 4381500 w 4381500"/>
              <a:gd name="connsiteY3" fmla="*/ 0 h 1196340"/>
              <a:gd name="connsiteX4" fmla="*/ 4196715 w 4381500"/>
              <a:gd name="connsiteY4" fmla="*/ 1196340 h 1196340"/>
              <a:gd name="connsiteX0" fmla="*/ 4105275 w 4381500"/>
              <a:gd name="connsiteY0" fmla="*/ 1104900 h 1104900"/>
              <a:gd name="connsiteX1" fmla="*/ 0 w 4381500"/>
              <a:gd name="connsiteY1" fmla="*/ 1104900 h 1104900"/>
              <a:gd name="connsiteX2" fmla="*/ 276225 w 4381500"/>
              <a:gd name="connsiteY2" fmla="*/ 0 h 1104900"/>
              <a:gd name="connsiteX3" fmla="*/ 4381500 w 4381500"/>
              <a:gd name="connsiteY3" fmla="*/ 0 h 1104900"/>
              <a:gd name="connsiteX0" fmla="*/ 0 w 4381500"/>
              <a:gd name="connsiteY0" fmla="*/ 1104900 h 1104900"/>
              <a:gd name="connsiteX1" fmla="*/ 276225 w 4381500"/>
              <a:gd name="connsiteY1" fmla="*/ 0 h 1104900"/>
              <a:gd name="connsiteX2" fmla="*/ 4381500 w 4381500"/>
              <a:gd name="connsiteY2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1500" h="1104900">
                <a:moveTo>
                  <a:pt x="0" y="1104900"/>
                </a:moveTo>
                <a:lnTo>
                  <a:pt x="276225" y="0"/>
                </a:lnTo>
                <a:lnTo>
                  <a:pt x="4381500" y="0"/>
                </a:lnTo>
              </a:path>
            </a:pathLst>
          </a:custGeom>
          <a:noFill/>
          <a:ln>
            <a:gradFill>
              <a:gsLst>
                <a:gs pos="0">
                  <a:srgbClr val="00E4CE"/>
                </a:gs>
                <a:gs pos="100000">
                  <a:srgbClr val="00E4CE">
                    <a:alpha val="2000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596904" y="4328041"/>
            <a:ext cx="68817" cy="68817"/>
          </a:xfrm>
          <a:prstGeom prst="ellipse">
            <a:avLst/>
          </a:prstGeom>
          <a:solidFill>
            <a:srgbClr val="1D273B"/>
          </a:solidFill>
          <a:ln>
            <a:solidFill>
              <a:srgbClr val="00E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886432" y="2518028"/>
            <a:ext cx="68817" cy="68817"/>
          </a:xfrm>
          <a:prstGeom prst="ellipse">
            <a:avLst/>
          </a:prstGeom>
          <a:solidFill>
            <a:srgbClr val="1D273B"/>
          </a:solidFill>
          <a:ln>
            <a:solidFill>
              <a:srgbClr val="00E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955249" y="2552436"/>
            <a:ext cx="3162300" cy="0"/>
          </a:xfrm>
          <a:prstGeom prst="line">
            <a:avLst/>
          </a:prstGeom>
          <a:noFill/>
          <a:ln>
            <a:gradFill>
              <a:gsLst>
                <a:gs pos="0">
                  <a:srgbClr val="00E4CE"/>
                </a:gs>
                <a:gs pos="100000">
                  <a:srgbClr val="00E4CE">
                    <a:alpha val="2000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平行四边形 10"/>
          <p:cNvSpPr/>
          <p:nvPr/>
        </p:nvSpPr>
        <p:spPr>
          <a:xfrm flipV="1">
            <a:off x="1649059" y="2547913"/>
            <a:ext cx="1173407" cy="121444"/>
          </a:xfrm>
          <a:custGeom>
            <a:avLst/>
            <a:gdLst>
              <a:gd name="connsiteX0" fmla="*/ 0 w 4381500"/>
              <a:gd name="connsiteY0" fmla="*/ 1104900 h 1104900"/>
              <a:gd name="connsiteX1" fmla="*/ 276225 w 4381500"/>
              <a:gd name="connsiteY1" fmla="*/ 0 h 1104900"/>
              <a:gd name="connsiteX2" fmla="*/ 4381500 w 4381500"/>
              <a:gd name="connsiteY2" fmla="*/ 0 h 1104900"/>
              <a:gd name="connsiteX3" fmla="*/ 4105275 w 4381500"/>
              <a:gd name="connsiteY3" fmla="*/ 1104900 h 1104900"/>
              <a:gd name="connsiteX4" fmla="*/ 0 w 4381500"/>
              <a:gd name="connsiteY4" fmla="*/ 1104900 h 1104900"/>
              <a:gd name="connsiteX0" fmla="*/ 4105275 w 4381500"/>
              <a:gd name="connsiteY0" fmla="*/ 1104900 h 1196340"/>
              <a:gd name="connsiteX1" fmla="*/ 0 w 4381500"/>
              <a:gd name="connsiteY1" fmla="*/ 1104900 h 1196340"/>
              <a:gd name="connsiteX2" fmla="*/ 276225 w 4381500"/>
              <a:gd name="connsiteY2" fmla="*/ 0 h 1196340"/>
              <a:gd name="connsiteX3" fmla="*/ 4381500 w 4381500"/>
              <a:gd name="connsiteY3" fmla="*/ 0 h 1196340"/>
              <a:gd name="connsiteX4" fmla="*/ 4196715 w 4381500"/>
              <a:gd name="connsiteY4" fmla="*/ 1196340 h 1196340"/>
              <a:gd name="connsiteX0" fmla="*/ 4105275 w 4381500"/>
              <a:gd name="connsiteY0" fmla="*/ 1104900 h 1104900"/>
              <a:gd name="connsiteX1" fmla="*/ 0 w 4381500"/>
              <a:gd name="connsiteY1" fmla="*/ 1104900 h 1104900"/>
              <a:gd name="connsiteX2" fmla="*/ 276225 w 4381500"/>
              <a:gd name="connsiteY2" fmla="*/ 0 h 1104900"/>
              <a:gd name="connsiteX3" fmla="*/ 4381500 w 4381500"/>
              <a:gd name="connsiteY3" fmla="*/ 0 h 1104900"/>
              <a:gd name="connsiteX0" fmla="*/ 0 w 4381500"/>
              <a:gd name="connsiteY0" fmla="*/ 1104900 h 1104900"/>
              <a:gd name="connsiteX1" fmla="*/ 276225 w 4381500"/>
              <a:gd name="connsiteY1" fmla="*/ 0 h 1104900"/>
              <a:gd name="connsiteX2" fmla="*/ 4381500 w 4381500"/>
              <a:gd name="connsiteY2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1500" h="1104900">
                <a:moveTo>
                  <a:pt x="0" y="1104900"/>
                </a:moveTo>
                <a:lnTo>
                  <a:pt x="276225" y="0"/>
                </a:lnTo>
                <a:lnTo>
                  <a:pt x="4381500" y="0"/>
                </a:lnTo>
              </a:path>
            </a:pathLst>
          </a:custGeom>
          <a:noFill/>
          <a:ln>
            <a:gradFill>
              <a:gsLst>
                <a:gs pos="0">
                  <a:srgbClr val="00E4CE"/>
                </a:gs>
                <a:gs pos="100000">
                  <a:srgbClr val="00E4CE">
                    <a:alpha val="2000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619413" y="2515884"/>
            <a:ext cx="68817" cy="68817"/>
          </a:xfrm>
          <a:prstGeom prst="ellipse">
            <a:avLst/>
          </a:prstGeom>
          <a:solidFill>
            <a:srgbClr val="1D273B"/>
          </a:solidFill>
          <a:ln>
            <a:solidFill>
              <a:srgbClr val="00E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19781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8" b="10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D273B">
                  <a:alpha val="60000"/>
                </a:srgbClr>
              </a:gs>
              <a:gs pos="100000">
                <a:srgbClr val="1D273B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任意多边形: 形状 16"/>
          <p:cNvSpPr/>
          <p:nvPr/>
        </p:nvSpPr>
        <p:spPr>
          <a:xfrm>
            <a:off x="1916243" y="2561251"/>
            <a:ext cx="1140908" cy="1646607"/>
          </a:xfrm>
          <a:custGeom>
            <a:avLst/>
            <a:gdLst/>
            <a:ahLst/>
            <a:cxnLst/>
            <a:rect l="l" t="t" r="r" b="b"/>
            <a:pathLst>
              <a:path w="1140908" h="1646607">
                <a:moveTo>
                  <a:pt x="592039" y="0"/>
                </a:moveTo>
                <a:cubicBezTo>
                  <a:pt x="957951" y="0"/>
                  <a:pt x="1140908" y="270666"/>
                  <a:pt x="1140908" y="811997"/>
                </a:cubicBezTo>
                <a:cubicBezTo>
                  <a:pt x="1140908" y="1078552"/>
                  <a:pt x="1091229" y="1284292"/>
                  <a:pt x="991870" y="1429218"/>
                </a:cubicBezTo>
                <a:cubicBezTo>
                  <a:pt x="892512" y="1574144"/>
                  <a:pt x="748956" y="1646607"/>
                  <a:pt x="561203" y="1646607"/>
                </a:cubicBezTo>
                <a:cubicBezTo>
                  <a:pt x="187068" y="1646607"/>
                  <a:pt x="0" y="1380738"/>
                  <a:pt x="0" y="849000"/>
                </a:cubicBezTo>
                <a:cubicBezTo>
                  <a:pt x="0" y="573538"/>
                  <a:pt x="50708" y="363172"/>
                  <a:pt x="152121" y="217903"/>
                </a:cubicBezTo>
                <a:cubicBezTo>
                  <a:pt x="253535" y="72635"/>
                  <a:pt x="400175" y="0"/>
                  <a:pt x="592039" y="0"/>
                </a:cubicBezTo>
                <a:close/>
                <a:moveTo>
                  <a:pt x="577649" y="254906"/>
                </a:moveTo>
                <a:cubicBezTo>
                  <a:pt x="416620" y="254906"/>
                  <a:pt x="336106" y="450196"/>
                  <a:pt x="336106" y="840777"/>
                </a:cubicBezTo>
                <a:cubicBezTo>
                  <a:pt x="336106" y="1208060"/>
                  <a:pt x="414564" y="1391702"/>
                  <a:pt x="571482" y="1391702"/>
                </a:cubicBezTo>
                <a:cubicBezTo>
                  <a:pt x="725659" y="1391702"/>
                  <a:pt x="802747" y="1202578"/>
                  <a:pt x="802747" y="824332"/>
                </a:cubicBezTo>
                <a:cubicBezTo>
                  <a:pt x="802747" y="444714"/>
                  <a:pt x="727714" y="254906"/>
                  <a:pt x="577649" y="2549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1148076" y="2495550"/>
            <a:ext cx="3973142" cy="1866898"/>
          </a:xfrm>
          <a:prstGeom prst="parallelogram">
            <a:avLst>
              <a:gd name="adj" fmla="val 90384"/>
            </a:avLst>
          </a:prstGeom>
          <a:noFill/>
          <a:ln>
            <a:solidFill>
              <a:srgbClr val="00E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372100" y="2495550"/>
            <a:ext cx="5920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4800" b="1" dirty="0">
                <a:solidFill>
                  <a:srgbClr val="00E4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4800" b="1" dirty="0">
              <a:solidFill>
                <a:srgbClr val="00E4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7151" y="2105560"/>
            <a:ext cx="14558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1" dirty="0">
                <a:solidFill>
                  <a:srgbClr val="00E4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600" b="1" dirty="0">
              <a:solidFill>
                <a:srgbClr val="00E4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9">
            <a:extLst>
              <a:ext uri="{FF2B5EF4-FFF2-40B4-BE49-F238E27FC236}">
                <a16:creationId xmlns:a16="http://schemas.microsoft.com/office/drawing/2014/main" id="{AEA77C52-F538-4F73-9FA1-6EB52BE80171}"/>
              </a:ext>
            </a:extLst>
          </p:cNvPr>
          <p:cNvSpPr txBox="1"/>
          <p:nvPr/>
        </p:nvSpPr>
        <p:spPr>
          <a:xfrm>
            <a:off x="5372100" y="3366567"/>
            <a:ext cx="5920014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演示视频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9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rgbClr val="00E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67000" y="2567214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84742" y="1280160"/>
            <a:ext cx="585102" cy="434340"/>
          </a:xfrm>
          <a:prstGeom prst="parallelogram">
            <a:avLst>
              <a:gd name="adj" fmla="val 34320"/>
            </a:avLst>
          </a:prstGeom>
          <a:solidFill>
            <a:srgbClr val="00E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41520" y="3054475"/>
            <a:ext cx="3108960" cy="228293"/>
          </a:xfrm>
          <a:prstGeom prst="rect">
            <a:avLst/>
          </a:prstGeom>
          <a:solidFill>
            <a:srgbClr val="1D273B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870856" y="4499429"/>
            <a:ext cx="450288" cy="0"/>
          </a:xfrm>
          <a:prstGeom prst="line">
            <a:avLst/>
          </a:prstGeom>
          <a:ln w="25400">
            <a:solidFill>
              <a:srgbClr val="00E4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9"/>
          <p:cNvSpPr/>
          <p:nvPr/>
        </p:nvSpPr>
        <p:spPr>
          <a:xfrm flipV="1">
            <a:off x="5660231" y="1331116"/>
            <a:ext cx="552450" cy="382131"/>
          </a:xfrm>
          <a:prstGeom prst="parallelogram">
            <a:avLst>
              <a:gd name="adj" fmla="val 3432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01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rgbClr val="1D273B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108</Words>
  <Application>Microsoft Office PowerPoint</Application>
  <PresentationFormat>Widescreen</PresentationFormat>
  <Paragraphs>23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微软雅黑</vt:lpstr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小白学个P</dc:creator>
  <cp:keywords>www.51pptmoban.com</cp:keywords>
  <cp:lastModifiedBy>Kunlin Yang</cp:lastModifiedBy>
  <cp:revision>58</cp:revision>
  <dcterms:created xsi:type="dcterms:W3CDTF">2017-09-25T02:52:20Z</dcterms:created>
  <dcterms:modified xsi:type="dcterms:W3CDTF">2017-10-08T19:19:36Z</dcterms:modified>
</cp:coreProperties>
</file>