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5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90C1-913C-4DAE-9C6C-A5B25BEA750C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86DF-7228-4342-B482-73847ED9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D4998-E651-4E02-A71E-53FE9E1B8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86DF-7228-4342-B482-73847ED9AD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77EB-C6F0-4726-B5DB-53233ECA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EE095-EA8D-45A5-9BDA-FDB7F4F82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B9A3-533D-4A4F-B6BF-61FF7028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A054-8717-4A76-8F38-FC7E07B8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CE46-B962-4E7E-944D-A0F954D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9398-C326-413F-B497-0C1303D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24D0-4D02-402A-A98C-70C9DCA4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FCE4-538C-4AC7-8409-C7DB12D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6C6C-2A84-45E0-B911-B69B1369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BC0F-9BB4-401C-BF5C-91CAB82B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FE014-F48A-4E96-83EC-34360CC4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71C5C-9D60-49AE-938E-B740F6029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0F18-996A-4D1C-A4C2-69C7AA8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4DFC-7B6D-4063-8A75-1333CF04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FC7E-B6B3-4C76-9190-91D73E4A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3B9A-0D09-4557-AB0E-2E72F20F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7B1F-EE38-4175-BAC0-E850976E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E53C-8EAE-4432-87A2-9E576D37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9E1D-2D6A-48A8-9FF2-16AFFACD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39E8-19CA-47DB-90F9-0A7DCDC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28C3-2B17-4B4B-A662-27038BA9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7B59-48A0-4EF3-8C90-932C719E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08A5-CCB9-484B-8406-4318426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E9E6-A8B2-4ED0-A099-CAB5D59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8A05-E6EB-49B1-9BF3-76D06902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9C85-01A6-47D3-8F66-B08BEF0E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D134-1439-4FA1-B2AD-87C6312A0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EBBFF-DB48-4FB1-B311-B05B0E8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E8F5-7D32-4C73-A1D2-D8A36DDB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911C-A867-4398-81DE-4E7F2E53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E497-49BC-4812-A405-E3B0F3CD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25E5-13A1-4D36-8F85-A462FCF4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EB39-C6F2-4065-A9FB-58776E14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29B1-BB5C-41B9-92AC-A5E2BD29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58DD0-E608-459A-894B-E6803C16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88439-C0AD-479A-A3F2-802E6005B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7F258-8287-4C9D-8A46-E7926A39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B9CAF-E6C3-4F8E-AF0D-EC8FAD8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F6488-ADA6-4F70-908B-C5CCDF2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AF31-C00C-46C8-A2D9-A7C95C71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AC05-F9D1-4EC6-BC4C-D3FCFE15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0389B-DA51-4C66-80C3-776674C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C94C-C4C7-4656-AF46-6C07267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1D47-6043-4ED6-B20D-31293C8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5FD6C-1BB0-4A4F-9B10-25B47E1E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0629B-B71B-4D93-B142-5CE5811B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2C0B-974C-45D9-9359-7B59CF73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6AB2-AD35-49EB-9F74-10854C61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BCF4-1BF5-4A01-8FB7-2B6FFB5B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5B18-4634-40F2-AE81-39F0441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BCF9D-121A-4E47-B2BE-128529B4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AFC6-0CC3-4E29-BE2E-ACD49D51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601-7ED7-4438-BAEE-F4B63474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32392-2377-4384-BAF4-906C161E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649B6-C8C8-48B3-A621-8CBA4417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01C9-2BE5-47E8-9DF0-3B47C9EF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7193-695D-42B4-B986-40D7A49A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7E01-97F3-4999-9E5D-32C9705E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594D6-1099-4FD6-B820-5E33F305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5DA2-DD6F-4A55-997F-5139D283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3085-C3B5-4544-A1EE-80EE8F2C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D098-696D-4BDA-9A2B-A39795C73798}" type="datetimeFigureOut">
              <a:rPr lang="en-US" smtClean="0"/>
              <a:t>07/20/2020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AC69-BBCE-4EA4-8C89-ACE3B6A2E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1CD4-0C8B-4B4C-86F4-85BB7BE91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8222-43AB-412B-9209-A734DA3A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30E8-4A5F-4EC3-90A8-65C74926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TOPOLOGICAL DATA ANALYSIS IN TEXT CLASSIFICATION: EXTRACTING FEATURES WITH ADDITIVE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77A3B-0C40-4194-BDC9-8A4ECC70F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197179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9CA-03CF-4C29-97C7-C359B42D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119E-AA7B-44A0-BAE9-A38665C4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E44D-1E66-4B19-B7AA-014A93FA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34" y="1472621"/>
            <a:ext cx="6837531" cy="50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B95-067A-4DF8-8B47-A3ED5622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FF20-8FB6-4B6E-902B-CD63FD28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Wikipedia Movie plots</a:t>
            </a:r>
          </a:p>
          <a:p>
            <a:r>
              <a:rPr lang="en-US" dirty="0"/>
              <a:t>Four genres: Drama, Comedy, Action, Romance</a:t>
            </a:r>
          </a:p>
          <a:p>
            <a:r>
              <a:rPr lang="en-US" dirty="0"/>
              <a:t>Only keep plots with words &gt; 200</a:t>
            </a:r>
          </a:p>
          <a:p>
            <a:r>
              <a:rPr lang="en-US" dirty="0"/>
              <a:t>Size of dataset: 11500</a:t>
            </a:r>
          </a:p>
          <a:p>
            <a:r>
              <a:rPr lang="en-US" dirty="0"/>
              <a:t>Train/Test: 2:1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432-B819-4873-A01C-5A9D025F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9412"/>
            <a:ext cx="12192000" cy="24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0F51-8C8F-4005-90EF-8D24AFC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E05-941C-4FBA-B952-7001BEDE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6684-29F3-4330-A0F9-26824C73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6" y="2443510"/>
            <a:ext cx="12192000" cy="31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1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4DAF-B162-42EC-B575-84760679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B3C0-A8C1-4BEC-953E-07C70E77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Raw data =&gt; Summary of main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representation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Network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Network/Graph feature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task with other methods: 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Operation Research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2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5D4E-A65E-4225-A905-7C5C0CA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FA37-F736-469A-9DD9-06081148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defining shapes in the text</a:t>
            </a:r>
          </a:p>
          <a:p>
            <a:r>
              <a:rPr lang="en-US" dirty="0"/>
              <a:t>Topological features extraction from text</a:t>
            </a:r>
          </a:p>
          <a:p>
            <a:r>
              <a:rPr lang="en-US" dirty="0"/>
              <a:t>Homological persistence to reveal geometric structures </a:t>
            </a:r>
          </a:p>
          <a:p>
            <a:r>
              <a:rPr lang="en-US" dirty="0"/>
              <a:t>Finding: </a:t>
            </a:r>
          </a:p>
          <a:p>
            <a:pPr lvl="1"/>
            <a:r>
              <a:rPr lang="en-US" dirty="0"/>
              <a:t>Topological features help improve classification results </a:t>
            </a:r>
          </a:p>
          <a:p>
            <a:pPr lvl="1"/>
            <a:r>
              <a:rPr lang="en-US" dirty="0"/>
              <a:t>Only topological features are not sufficient </a:t>
            </a:r>
          </a:p>
        </p:txBody>
      </p:sp>
    </p:spTree>
    <p:extLst>
      <p:ext uri="{BB962C8B-B14F-4D97-AF65-F5344CB8AC3E}">
        <p14:creationId xmlns:p14="http://schemas.microsoft.com/office/powerpoint/2010/main" val="12421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A630-552E-4EAA-ABFF-1F177E83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Work/Literature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DA03-5368-4119-B96A-F710D62A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Topological Data Analysis:</a:t>
            </a:r>
          </a:p>
          <a:p>
            <a:pPr lvl="1"/>
            <a:r>
              <a:rPr lang="en-US" dirty="0"/>
              <a:t>Simplicial complexes for shape studying</a:t>
            </a:r>
          </a:p>
          <a:p>
            <a:pPr lvl="1"/>
            <a:r>
              <a:rPr lang="en-US" dirty="0"/>
              <a:t>Simplex:  k-simplex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k+1 fully-connected data points</a:t>
            </a:r>
          </a:p>
          <a:p>
            <a:pPr lvl="1"/>
            <a:r>
              <a:rPr lang="en-US" dirty="0" err="1"/>
              <a:t>Betti</a:t>
            </a:r>
            <a:r>
              <a:rPr lang="en-US" dirty="0"/>
              <a:t> numbers: </a:t>
            </a:r>
            <a:r>
              <a:rPr lang="en-US" dirty="0" err="1"/>
              <a:t>i-th</a:t>
            </a:r>
            <a:r>
              <a:rPr lang="en-US" dirty="0"/>
              <a:t> number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-dimensional holes in a simplicial complex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Persistent homology: to find topological patterns of data</a:t>
            </a:r>
          </a:p>
          <a:p>
            <a:r>
              <a:rPr lang="en-US" dirty="0">
                <a:sym typeface="Wingdings" panose="05000000000000000000" pitchFamily="2" charset="2"/>
              </a:rPr>
              <a:t>TDA in Text Processing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595D9-C3B0-4FF5-8A9F-3A12C38A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08" y="4332615"/>
            <a:ext cx="8475783" cy="25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46F9-86C3-4CF6-8B03-CACD99C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–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3079-B083-4509-8328-F512E94D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inuous Bag-of-words (CBOW, CB) and Skip-gram (SG) training ...">
            <a:extLst>
              <a:ext uri="{FF2B5EF4-FFF2-40B4-BE49-F238E27FC236}">
                <a16:creationId xmlns:a16="http://schemas.microsoft.com/office/drawing/2014/main" id="{88BE62D2-F5C5-41F0-8819-DE246760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900"/>
            <a:ext cx="6420831" cy="3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lementing Word2Vec in Tensorflow | by Saurabh Pal | Analytics ...">
            <a:extLst>
              <a:ext uri="{FF2B5EF4-FFF2-40B4-BE49-F238E27FC236}">
                <a16:creationId xmlns:a16="http://schemas.microsoft.com/office/drawing/2014/main" id="{58AF5EF3-C818-4554-94BB-0DD8E245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52" y="3499338"/>
            <a:ext cx="5961147" cy="31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7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B35-2CC2-4678-B837-C70D8A2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2675-389A-4D9F-BB52-DF6D7B28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Smoothing for word embedding: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Distance: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 get a graph: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ACBAF-BE46-4176-863B-659BB8A6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8" y="2283802"/>
            <a:ext cx="5819775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EB9EA-0F27-467C-BE80-3766DE4B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4" y="4319954"/>
            <a:ext cx="7715250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1812A-1657-4F7D-9147-7BD11EE7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45" y="5386754"/>
            <a:ext cx="3333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89B7-443D-4040-BF90-D5051801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FF26-0E7E-475D-B469-6FA64BC7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reflect how important a word is to a document in a collection or corpus.</a:t>
            </a:r>
          </a:p>
        </p:txBody>
      </p:sp>
      <p:pic>
        <p:nvPicPr>
          <p:cNvPr id="2050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EF9CCBC7-6987-4E17-A19B-D0524511E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772"/>
            <a:ext cx="12192000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2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52C5-F9F5-471A-8374-DC7BC3F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7932-AA91-4ED0-ABAD-73EDEFBD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each document into 10 consecutive blocks of equal size.</a:t>
            </a:r>
          </a:p>
          <a:p>
            <a:pPr lvl="1"/>
            <a:r>
              <a:rPr lang="en-US" dirty="0"/>
              <a:t>Why 10?</a:t>
            </a:r>
          </a:p>
          <a:p>
            <a:r>
              <a:rPr lang="en-US" dirty="0"/>
              <a:t>Calculate TF-IDF for each block. </a:t>
            </a:r>
          </a:p>
          <a:p>
            <a:r>
              <a:rPr lang="en-US" dirty="0"/>
              <a:t>Summarize topological features:</a:t>
            </a:r>
          </a:p>
          <a:p>
            <a:pPr lvl="1"/>
            <a:r>
              <a:rPr lang="en-US" dirty="0"/>
              <a:t># of loops</a:t>
            </a:r>
          </a:p>
          <a:p>
            <a:pPr lvl="1"/>
            <a:r>
              <a:rPr lang="en-US" dirty="0"/>
              <a:t>Avg diameter of birth</a:t>
            </a:r>
          </a:p>
          <a:p>
            <a:pPr lvl="1"/>
            <a:r>
              <a:rPr lang="en-US" dirty="0"/>
              <a:t>Avg diameter of duration</a:t>
            </a:r>
          </a:p>
          <a:p>
            <a:pPr lvl="1"/>
            <a:r>
              <a:rPr lang="en-US" dirty="0"/>
              <a:t>STD of birth diameters</a:t>
            </a:r>
          </a:p>
          <a:p>
            <a:pPr lvl="1"/>
            <a:r>
              <a:rPr lang="en-US" dirty="0"/>
              <a:t>STD of duration diameters</a:t>
            </a:r>
          </a:p>
        </p:txBody>
      </p:sp>
    </p:spTree>
    <p:extLst>
      <p:ext uri="{BB962C8B-B14F-4D97-AF65-F5344CB8AC3E}">
        <p14:creationId xmlns:p14="http://schemas.microsoft.com/office/powerpoint/2010/main" val="372073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999A-F8A9-4740-ABFC-5D89150B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TF-IDF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FCDCD-4518-4A76-8DE4-15514CF2D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31" y="1800818"/>
            <a:ext cx="9782650" cy="5057182"/>
          </a:xfrm>
        </p:spPr>
      </p:pic>
    </p:spTree>
    <p:extLst>
      <p:ext uri="{BB962C8B-B14F-4D97-AF65-F5344CB8AC3E}">
        <p14:creationId xmlns:p14="http://schemas.microsoft.com/office/powerpoint/2010/main" val="2139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257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TOPOLOGICAL DATA ANALYSIS IN TEXT CLASSIFICATION: EXTRACTING FEATURES WITH ADDITIVE INFORMATION</vt:lpstr>
      <vt:lpstr>TDA Pipeline</vt:lpstr>
      <vt:lpstr>Overview</vt:lpstr>
      <vt:lpstr>Background/Related Work/Literature Review</vt:lpstr>
      <vt:lpstr>Word embeddings – word2vec</vt:lpstr>
      <vt:lpstr>Method – word embeddings</vt:lpstr>
      <vt:lpstr>TF-IDF</vt:lpstr>
      <vt:lpstr>Method – TF-IDF</vt:lpstr>
      <vt:lpstr>Method – TF-IDF</vt:lpstr>
      <vt:lpstr>Method – TF-IDF</vt:lpstr>
      <vt:lpstr>Experiments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IN TEXT CLASSIFICATION: EXTRACTING FEATURES WITH ADDITIVE INFORMATION</dc:title>
  <dc:creator>Yang Kunlin</dc:creator>
  <cp:lastModifiedBy>Yang Kunlin</cp:lastModifiedBy>
  <cp:revision>34</cp:revision>
  <dcterms:created xsi:type="dcterms:W3CDTF">2020-07-21T01:22:25Z</dcterms:created>
  <dcterms:modified xsi:type="dcterms:W3CDTF">2020-07-21T03:29:43Z</dcterms:modified>
</cp:coreProperties>
</file>