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1D8B-D738-4FB2-8E21-D9EAE671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C1FF0-A00A-4871-AECD-17ACB229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FE58-05D6-48A7-8D3D-5CB35DD8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1F6B3-B78D-4441-BB21-B3AB481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9C11-FFD7-4A8C-BB0B-00ECB609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6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C8D-B123-4D4D-ABB8-108F5CD4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C52D1-1688-4A00-BCFF-DDA567586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B35E-DD89-4541-8288-15E969A2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D9484-DFE4-41E9-ABAB-D607C63D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B6D5-AF1F-4207-9F92-44BBAAC8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478D0-654D-47E5-8318-E579EA9C9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C28CE-A4F8-4DA4-B27B-93560F1FD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73D74-7EAA-4921-9B4B-771B09F4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BEED-1C60-4278-B0D9-44725414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07B0-20D6-4C78-82C1-90446E14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62E2-517F-41A0-8D69-864F7B05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A92E-CB24-40F0-A226-7138EA5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1CD6-5443-4676-B742-263F2F32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98B9C-92EE-45AD-BB2C-9E3761BD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C8902-E765-461E-B971-53E13C1D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3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78E4-5817-4C92-B470-0278FE6E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00FE4-725F-4519-9A34-2C961200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4964-513A-498F-BB4C-C31EA3E2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BC5C-BD69-4718-8FED-E1824748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FC655-6C11-4E85-A1FE-E3879930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9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75BD-3D22-4738-A466-936D67F9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B87F-CE30-400D-B63B-ADA5A80C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39CC-83B2-48D2-9908-AD8411F9B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B08F5-96D4-4E88-B4A0-076172B6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BC8DB-2D9D-43CF-B6AC-7EB4FD6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C54A-4ABB-48F6-BD17-F36D4229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4EA9-9731-404A-9873-FBCC6312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B8E3-1DA6-4D24-9D69-F3EBD050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5AAF6-0C0B-481B-A9DC-9252B61F8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37C5C-81D1-40E0-891E-E351C2246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B6D18-3DF0-48E6-BAB0-ED5FB0FFC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F99AC-AAAE-41DC-BCDD-EC16AB13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D0F55-261F-49D6-8124-1DE1F22C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11605-8D5E-4BB2-94D9-7652BB47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37C5-494C-4F75-B3B6-FE5DE4A6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56A7F-81A7-4BEB-B07A-8727C7A0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07122-749D-4560-A679-ED5D08BE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09341-D5D4-47AC-BE6F-E37B810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75C19-E512-4359-BEF8-15451980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9EE4F-8ECC-41DA-9C14-4F935F5E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4ECAB-E6D0-416F-8EA6-E4CEFDF9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80D5-02D1-4774-B8D0-A91DBA90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E39E-08AE-4E4D-86ED-F163AFAD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645A7-2FAD-4E14-9D22-850A61002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24259-03F7-4F29-833E-B059E1E5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9F7A-836B-4692-A074-B86783BC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B4FB-9091-49AF-BDFC-3C5180E9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612C-F755-41D1-A682-9D833E59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E0FDD-4938-4B61-B50E-CE9BB0B82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552BC-6682-4A8A-9BB2-B55C4406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CFF57-8A4D-4A25-87D5-5402BD80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B39A-3D47-41E4-A118-2C945DF3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006B3-CE84-444D-AFE3-A79A7A62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2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D49A0-7EB9-4A21-A79A-63BED481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D51A6-B0D3-41FB-83B8-F0D34A8B7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9BE3-35B4-4121-82C1-DD9C3A173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B9F7-793C-49C1-B135-4E0C253E925D}" type="datetimeFigureOut">
              <a:rPr lang="en-US" smtClean="0"/>
              <a:t>07/23/2020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5502-C958-4C50-AE93-6C608C653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4248-1830-4820-9909-5A89C20CA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942D-BE1E-4C8B-A4D4-3F2BF530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8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BB55-1089-4C33-9572-5D34BA56E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TDA Visualization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C57F5-D617-4036-8E0B-BDF317A6D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Kunlin</a:t>
            </a:r>
          </a:p>
        </p:txBody>
      </p:sp>
    </p:spTree>
    <p:extLst>
      <p:ext uri="{BB962C8B-B14F-4D97-AF65-F5344CB8AC3E}">
        <p14:creationId xmlns:p14="http://schemas.microsoft.com/office/powerpoint/2010/main" val="20571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98AB-5BE3-4B33-B009-A803067F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Homology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7ADA-1930-461E-A6A1-59305A25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D152C-B64E-43D5-B999-879FD81A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157"/>
            <a:ext cx="12192000" cy="51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0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D5D8-09FE-4E1B-8537-74928312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Simplicial Complexes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3305-3A9E-4106-AE86-1C52AD1B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791-96A6-4B30-9307-F39A2FF4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6" y="1572619"/>
            <a:ext cx="5216441" cy="5285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2991F-8B90-4657-B8E8-B3759D1B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087" y="1654212"/>
            <a:ext cx="5239713" cy="48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0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48FE-B8D5-4D2B-AE75-C3A0CF85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E6B7-9A30-46C1-BE5E-6090BAA55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D5DA2-23A0-4B57-B18A-1B2ACEDC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775"/>
            <a:ext cx="12192000" cy="48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0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2674-526B-44FF-8C1B-7810EE4F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63C0-E324-4118-A64F-985E8743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AE1A6-8158-4EF0-879C-1B180E79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67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0D1B-62E2-49A5-895C-95F16AEC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3D9D-8EAD-4A38-9B91-F04AF6F17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D9E0E-743A-4BD3-91A2-1F14C6E2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41"/>
            <a:ext cx="12192000" cy="61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4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TDA Visualization</vt:lpstr>
      <vt:lpstr>Persistent Homology</vt:lpstr>
      <vt:lpstr>Simplicial Complexes</vt:lpstr>
      <vt:lpstr>Persistence Diagram</vt:lpstr>
      <vt:lpstr>Mapper</vt:lpstr>
      <vt:lpstr>Mapper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TDA Visualization</dc:title>
  <dc:creator>Yang Kunlin</dc:creator>
  <cp:lastModifiedBy>Yang Kunlin</cp:lastModifiedBy>
  <cp:revision>14</cp:revision>
  <dcterms:created xsi:type="dcterms:W3CDTF">2020-07-24T00:53:43Z</dcterms:created>
  <dcterms:modified xsi:type="dcterms:W3CDTF">2020-07-24T02:10:53Z</dcterms:modified>
</cp:coreProperties>
</file>