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C673-B8CE-40E0-A10F-E975DA956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82F4-469C-436D-B373-BC65E525C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3529B-852F-4B75-BEE5-229972B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7FA0-AD66-43F0-A320-10D85B76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9F4A-A840-4356-9DFE-0E89D5BA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AB8-8A9D-44FA-AD57-D2549C58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4287-885F-4D62-B305-1B5746B2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FFAD-D7AF-423C-96E3-406A97DC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1637-C9CA-4D73-8FB9-C630961C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6203-EA9E-4B07-858B-F07C8103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8C51A-82FC-4F26-B701-E0B338DF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1EF33-6A97-4376-A62A-B933F93E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B7059-37EF-484D-8DC3-29E09C36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2722-432A-479E-8602-C46C6C68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5918-F429-4D5A-80FE-EED0800E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8430-FF60-40A0-A460-C053C42A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5E43-7649-4D2A-8ED4-BBD5D12F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D6071-59B2-4626-B7D6-DC0CD9EB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EFE3-41F7-4203-97FC-96604027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21B8-F2AA-49C5-9AE7-9B76428A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3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B370-4770-4042-A88E-CF05033F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5CC7-DC8B-4EDF-8C83-D11B0D09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F795-C4D1-4222-8BA9-AA52E881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6B0A-8705-423E-BF45-268868B7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BC26-9752-4D35-B753-6DF06780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35C9-0E72-41F7-8422-50216C7A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CB8C-78B6-4CCA-A683-9DB812CFD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17731-4E48-41E9-B0D5-D61F4E1C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3A69E-CA9E-4ADF-93E6-B626A8E4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30797-3925-4581-B2EF-7BC4567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DF0B7-A0CF-4E7E-8D33-9CB60A1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10B6-4445-4B0C-909A-C6826600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46E9E-0F62-444B-BFA9-8936692D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4DE85-C04A-4726-9C96-65B4F8D7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A7CEB-F571-4ACE-88DF-2BBA5A9C4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5901F-C873-4463-8359-6A495DF47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88681-E132-47D7-A40A-A1488CA8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9C0D3-9494-48CC-AE3F-A0801AB4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1880D-D12B-43A9-8561-931BA426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6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3B89-1B0E-446B-A01D-B82577CF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D51E0-F6A7-42DE-8D3B-9CFA396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DEC00-74A6-4A0E-9C96-DD7BA620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9AC8-259A-4646-A287-26519F79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AEE69-D705-48DB-A6BB-1ECFB3D1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5F730-C994-467F-A048-CD6F436F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3A9BE-6565-45C5-9173-321DC02D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CE2E-5E38-4354-B257-C188718F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93F-7937-4D39-A0FD-FE4219FBF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558DC-E977-44A3-94ED-3BD3AB95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C7F0-E0F2-4F87-B43D-0572E4EE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E4E1C-1DB7-4465-AE07-EB2645B0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FAB70-6FF9-4159-AA79-6FFF0BF0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EDA8-F49F-409A-926E-46BD6710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A81CE-6CAD-4156-B31D-4AADB1ABD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6626-66F1-40C6-9D63-9DC46451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8127-388D-49EB-AB9E-AEE685BF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7371-C30E-4AEB-80EF-AAAAC836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112D-4FDE-42C0-976F-A8B77F8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77F16-85EE-4DB5-9FCA-3E20E12D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EBCE-0E02-41B3-89EB-90753EC9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52190-45C5-4A7C-BF14-F76953223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A48A-3570-4637-9EF8-0DC87667AF0B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DD5B-CA5B-4B13-A23E-208492EE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E773-C0F8-468C-82D7-684486F4C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FC54-4E70-4A77-A74A-B697ADB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226-CEC3-4083-9379-4373407A2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Financial ratios and stock returns reappraised through a topological</a:t>
            </a:r>
            <a:br>
              <a:rPr lang="en-US" sz="4800" dirty="0"/>
            </a:br>
            <a:r>
              <a:rPr lang="en-US" sz="4800" dirty="0"/>
              <a:t>data analysis lens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33586-9361-4EF0-862B-07AAD4790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21277-083E-40AA-91CA-B7050A93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951"/>
            <a:ext cx="12192000" cy="32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609B-2BF2-47E7-94E7-736787F9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D7D7-B3C6-4CCE-8F2E-C8BE4012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F1A9A-F2DA-41E2-919E-159C29B6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3873500"/>
            <a:ext cx="12077700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BA359-5413-4C43-925A-0A92231B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7196"/>
            <a:ext cx="12192000" cy="7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AD31-719C-4150-8BB2-C141B74B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904A-C701-4C4C-82E9-28E7BC44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relation between financial ratios and stock returns</a:t>
            </a:r>
          </a:p>
          <a:p>
            <a:r>
              <a:rPr lang="en-US" dirty="0"/>
              <a:t>TDA for visualization </a:t>
            </a:r>
          </a:p>
          <a:p>
            <a:r>
              <a:rPr lang="en-US" dirty="0"/>
              <a:t>Easy for investor to exploit</a:t>
            </a:r>
          </a:p>
        </p:txBody>
      </p:sp>
    </p:spTree>
    <p:extLst>
      <p:ext uri="{BB962C8B-B14F-4D97-AF65-F5344CB8AC3E}">
        <p14:creationId xmlns:p14="http://schemas.microsoft.com/office/powerpoint/2010/main" val="225286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4355-BCB9-400B-89F6-54F6ED07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90AD-53B7-43C9-81DE-208EBEB6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Book-to-market ratio: </a:t>
            </a:r>
            <a:r>
              <a:rPr lang="zh-CN" altLang="en-US" dirty="0"/>
              <a:t>市值账面比的倒数</a:t>
            </a:r>
            <a:endParaRPr lang="en-US" altLang="zh-CN" dirty="0"/>
          </a:p>
          <a:p>
            <a:r>
              <a:rPr lang="en-US" altLang="zh-CN" dirty="0"/>
              <a:t>TDA Ball Mapper</a:t>
            </a:r>
            <a:endParaRPr lang="en-US" dirty="0"/>
          </a:p>
        </p:txBody>
      </p:sp>
      <p:pic>
        <p:nvPicPr>
          <p:cNvPr id="1026" name="Picture 2" descr="Common Anomalies TDA Ball Mapper Plots: June 2018 | Download ...">
            <a:extLst>
              <a:ext uri="{FF2B5EF4-FFF2-40B4-BE49-F238E27FC236}">
                <a16:creationId xmlns:a16="http://schemas.microsoft.com/office/drawing/2014/main" id="{63BD3432-4863-4CB6-874E-F86316B1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91" y="2871385"/>
            <a:ext cx="5111809" cy="383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4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2AFD-6D19-41E0-9DE6-16D06040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C3-ED88-4201-A7E6-7A57B1AE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data: CRSP</a:t>
            </a:r>
          </a:p>
          <a:p>
            <a:r>
              <a:rPr lang="en-US" dirty="0"/>
              <a:t>Financial ratios</a:t>
            </a:r>
          </a:p>
          <a:p>
            <a:r>
              <a:rPr lang="en-US" dirty="0"/>
              <a:t>Time: 1976-2028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0DA92-1E1B-4CA0-AA82-17284530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92" y="3429000"/>
            <a:ext cx="7721215" cy="33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44C7-3705-463D-993C-71A43D09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Ball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AEB5-4EC2-4991-B83D-7FE8642C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04341-A14B-4AFB-BAA5-95D6F5DA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1" y="1690688"/>
            <a:ext cx="10713578" cy="49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5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44C7-3705-463D-993C-71A43D09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Ball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AEB5-4EC2-4991-B83D-7FE8642C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1006B-109A-4F79-AC8C-0F52FD8C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094"/>
            <a:ext cx="12192000" cy="46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44C7-3705-463D-993C-71A43D09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Ball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AEB5-4EC2-4991-B83D-7FE8642C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D7AF9-34CF-43B5-AE98-D0C67519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962"/>
            <a:ext cx="12192000" cy="46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3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3DF0-3E1F-44FE-80DA-67179C6D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Ball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1767-BCA2-4E35-BB95-7D7340C5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D1029-F7AB-4A04-BBA6-7CAF4DD5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96244"/>
            <a:ext cx="117538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302E-7224-4F06-87CE-84900BC0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9" y="399309"/>
            <a:ext cx="10515600" cy="1325563"/>
          </a:xfrm>
        </p:spPr>
        <p:txBody>
          <a:bodyPr/>
          <a:lstStyle/>
          <a:p>
            <a:r>
              <a:rPr lang="en-US" dirty="0"/>
              <a:t>Bivariate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D299-7B8D-4409-A570-6D981BC1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72F73-632F-415F-A2FD-28B720B4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984" y="0"/>
            <a:ext cx="7586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4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Financial ratios and stock returns reappraised through a topological data analysis lens</vt:lpstr>
      <vt:lpstr>Overview</vt:lpstr>
      <vt:lpstr>Background</vt:lpstr>
      <vt:lpstr>Data</vt:lpstr>
      <vt:lpstr>TDA Ball Mapper</vt:lpstr>
      <vt:lpstr>TDA Ball Mapper</vt:lpstr>
      <vt:lpstr>TDA Ball Mapper</vt:lpstr>
      <vt:lpstr>TDA Ball Mapper</vt:lpstr>
      <vt:lpstr>Bivariate Example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Kunlin</dc:creator>
  <cp:lastModifiedBy>Yang Kunlin</cp:lastModifiedBy>
  <cp:revision>19</cp:revision>
  <dcterms:created xsi:type="dcterms:W3CDTF">2020-07-23T01:34:39Z</dcterms:created>
  <dcterms:modified xsi:type="dcterms:W3CDTF">2020-07-23T02:01:32Z</dcterms:modified>
</cp:coreProperties>
</file>