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1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B402-CC6A-4AE0-9313-1B17E91A7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5887D-C1E0-4152-8560-1E865CF80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9874-4FE8-44F5-895E-1F5E50D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8443-240D-4D4E-BB67-3C0B4218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D16D-53B0-4038-A608-49690975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C493-F33D-4958-B173-E8AD21EC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FD53-44C2-4FAB-88C3-E8AEDEF19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BC48-7A7A-4E32-A517-01B9857C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A7344-863B-48F7-A7B0-12B5C93F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53CA-9AAB-4BA1-BBF3-FC36F60E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524A9-FC78-4DD3-9CC4-D71089542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CC879-B690-4450-A1BC-EBB550A0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D63D-F842-4408-A244-7AF987D7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D5D6-6451-4A1B-9934-72D288E4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7AED-7306-4634-B83B-0EDD5A6A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897B-8051-4066-B18C-C0E2BDB4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431B-345D-4961-A102-EE7A2845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2F65-B7C4-4F79-866A-9994EAF0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91458-1C0D-4B39-9142-B784FBA6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6741-538D-4E5C-9A46-CFEB33D5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5106-F7BF-4786-B101-432E5956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4E78-F00D-48ED-9A00-B1477A5C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71F5-ECE6-4855-8768-CD6AF32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4641-436E-4D5A-A961-F41A9FE4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1881-3459-4063-9BDB-E61C5414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4A3B-4F89-428D-B6EF-1F4D5341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7490-D8D2-484E-AC4A-8DF48EDB9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92D2D-9C3F-4722-BD73-487CA1BB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2CD97-5101-4698-9A04-9923CC7E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EE78-8E7C-40ED-A6A2-37F33330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B16EA-1008-4ED6-8D31-6AA0CAE0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0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205C-A348-47AF-B5E3-E635B414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7DA7B-4FE7-45FC-9540-0EB8F085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D1BB2-D139-4129-B9B8-2218C7F97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36B3-0368-4DE6-8B4A-6E4E7712A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F8345-4A82-4889-9374-4A1F4A4F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A5249-B116-4846-B0A9-D47392ED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C7B61-9E54-4B04-8B81-A5FCAB1E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73087-E5B1-43AE-9287-5EB99469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9135-4D5A-4115-B1E0-C5657EFD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8AA42-E854-4359-9860-A4417F40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0E4FC-2CA1-4CFC-AD21-98CD6ACF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2E2F8-7A3C-479D-8FE6-3A831FB5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D3B03-65BD-45B3-8A25-82F2A2E7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C7A58-D5F5-4F45-A106-8A2B96E3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8A1AF-69D7-4328-A278-CAEFA83F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1865-71F4-45C1-B18B-D52F9C09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01EE-8984-446C-8180-8B17C5C0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A8A80-B256-406F-A79D-54D61CA3A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37497-9076-4FFE-AB91-CC1F94A5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9B5F-8391-4F70-9407-C8A77D90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EAAB2-A6B8-4B5E-9863-7902D0A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34D7-4342-444F-AB6C-20498007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0405E-71D8-44E3-8760-B825F58C8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7F36D-2F1B-4467-A1C1-CA6A821E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860B1-C3B6-4D3A-A79D-1C88489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659EE-2B1A-467B-9217-232BB468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27686-FCC1-4672-945A-2D3DD166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0CE3C-3C81-4388-80AA-0F98728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677F-6ECF-41C8-A82D-20ECEEE0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C9E1-91D3-44AB-893D-AD9F38DD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429-E22C-4862-A4E9-046BC6AFEB10}" type="datetimeFigureOut">
              <a:rPr lang="en-US" smtClean="0"/>
              <a:t>07/24/2020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934F-F6A0-443D-942A-D0F185DA7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07F0C-EA93-4C69-A3AC-9B92F695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2B3B-C36D-4248-B527-CE4A5B59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A7F2-4624-44B5-8108-45E70BFBF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Paper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714E9-7BD3-4C57-BAE5-D7AA8FF5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Kunlin</a:t>
            </a:r>
          </a:p>
        </p:txBody>
      </p:sp>
    </p:spTree>
    <p:extLst>
      <p:ext uri="{BB962C8B-B14F-4D97-AF65-F5344CB8AC3E}">
        <p14:creationId xmlns:p14="http://schemas.microsoft.com/office/powerpoint/2010/main" val="98278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408C-9116-4530-9677-95EAB4B1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F68B-7C26-4B59-8A04-E348B444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 data, text, audio…</a:t>
            </a:r>
          </a:p>
          <a:p>
            <a:r>
              <a:rPr lang="en-US" dirty="0"/>
              <a:t>Convert into same form</a:t>
            </a:r>
          </a:p>
          <a:p>
            <a:pPr lvl="1"/>
            <a:r>
              <a:rPr lang="en-US" dirty="0"/>
              <a:t>Lowercasing/stemming/lemmatization /</a:t>
            </a:r>
            <a:r>
              <a:rPr lang="en-US" dirty="0" err="1"/>
              <a:t>normization</a:t>
            </a:r>
            <a:endParaRPr lang="en-US" dirty="0"/>
          </a:p>
          <a:p>
            <a:pPr lvl="1"/>
            <a:r>
              <a:rPr lang="en-US" dirty="0"/>
              <a:t>Stop words </a:t>
            </a:r>
          </a:p>
          <a:p>
            <a:pPr lvl="1"/>
            <a:r>
              <a:rPr lang="en-US" dirty="0"/>
              <a:t>Noisy removal</a:t>
            </a:r>
          </a:p>
          <a:p>
            <a:r>
              <a:rPr lang="en-US" dirty="0"/>
              <a:t>Group by bins</a:t>
            </a:r>
          </a:p>
          <a:p>
            <a:r>
              <a:rPr lang="en-US" dirty="0"/>
              <a:t>Sequential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9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B64A-AFB6-4B01-A410-22EA0C7E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2D90-052F-48D2-8B19-08016A03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extractor</a:t>
            </a:r>
          </a:p>
          <a:p>
            <a:pPr lvl="1"/>
            <a:r>
              <a:rPr lang="en-US" dirty="0"/>
              <a:t>Descriptor </a:t>
            </a:r>
          </a:p>
          <a:p>
            <a:pPr lvl="1"/>
            <a:r>
              <a:rPr lang="en-US" dirty="0"/>
              <a:t>Convolutional neural networks: VGG, </a:t>
            </a:r>
            <a:r>
              <a:rPr lang="en-US" dirty="0" err="1"/>
              <a:t>ResNet</a:t>
            </a:r>
            <a:endParaRPr lang="en-US" dirty="0"/>
          </a:p>
          <a:p>
            <a:r>
              <a:rPr lang="en-US" dirty="0"/>
              <a:t>Use existing models!</a:t>
            </a:r>
          </a:p>
          <a:p>
            <a:pPr lvl="1"/>
            <a:r>
              <a:rPr lang="en-US" dirty="0"/>
              <a:t>Classification, Segmentation, Detection…</a:t>
            </a:r>
          </a:p>
        </p:txBody>
      </p:sp>
    </p:spTree>
    <p:extLst>
      <p:ext uri="{BB962C8B-B14F-4D97-AF65-F5344CB8AC3E}">
        <p14:creationId xmlns:p14="http://schemas.microsoft.com/office/powerpoint/2010/main" val="125017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9A1A-849F-498F-B17C-23D5368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CAEB-4E3F-4CD1-B651-9005E9AD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outliers/disconnected components</a:t>
            </a:r>
          </a:p>
          <a:p>
            <a:r>
              <a:rPr lang="en-US" dirty="0"/>
              <a:t>Encoding node/edges</a:t>
            </a:r>
          </a:p>
          <a:p>
            <a:r>
              <a:rPr lang="en-US" dirty="0"/>
              <a:t>Sampling if too large</a:t>
            </a:r>
          </a:p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4432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D74-2DA6-4543-9C99-AE4708CA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982D-3543-42C1-907B-7CFB14C5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unnecessary data </a:t>
            </a:r>
          </a:p>
          <a:p>
            <a:r>
              <a:rPr lang="en-US" dirty="0"/>
              <a:t>Use multiple sources </a:t>
            </a:r>
          </a:p>
          <a:p>
            <a:r>
              <a:rPr lang="en-US" dirty="0"/>
              <a:t>Make sure connection </a:t>
            </a:r>
            <a:r>
              <a:rPr lang="en-US"/>
              <a:t>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8145-4174-4354-8B3A-DF72AC5D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8BB1-6966-4B90-B74A-E4FE2D83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  <a:p>
            <a:r>
              <a:rPr lang="en-US" dirty="0"/>
              <a:t>Robustness check</a:t>
            </a:r>
          </a:p>
          <a:p>
            <a:r>
              <a:rPr lang="en-US" dirty="0"/>
              <a:t>Ablation study</a:t>
            </a:r>
          </a:p>
          <a:p>
            <a:r>
              <a:rPr lang="en-US" dirty="0"/>
              <a:t>Insight filtering</a:t>
            </a:r>
          </a:p>
          <a:p>
            <a:r>
              <a:rPr lang="en-US" dirty="0"/>
              <a:t>Interpretation and explanation</a:t>
            </a:r>
          </a:p>
          <a:p>
            <a:r>
              <a:rPr lang="en-US" dirty="0"/>
              <a:t>Integration </a:t>
            </a:r>
          </a:p>
        </p:txBody>
      </p:sp>
    </p:spTree>
    <p:extLst>
      <p:ext uri="{BB962C8B-B14F-4D97-AF65-F5344CB8AC3E}">
        <p14:creationId xmlns:p14="http://schemas.microsoft.com/office/powerpoint/2010/main" val="13672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FBF6-B430-40E1-87E5-4E287302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effectively read a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A568-4B3E-4E51-BA1A-210A23BF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 the typical layout of a paper</a:t>
            </a:r>
          </a:p>
          <a:p>
            <a:r>
              <a:rPr lang="en-US" altLang="zh-CN" b="1" dirty="0"/>
              <a:t>Abstract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/>
              <a:t>Background (1 sentence), Problem (1 sentence), Contributions (3-4 sentences), Evaluation (1-2 sentences).</a:t>
            </a:r>
          </a:p>
          <a:p>
            <a:r>
              <a:rPr lang="en-US" b="1" dirty="0"/>
              <a:t>Introduction</a:t>
            </a:r>
            <a:r>
              <a:rPr lang="en-US" dirty="0"/>
              <a:t>: An extension of Abstract.</a:t>
            </a:r>
          </a:p>
          <a:p>
            <a:pPr marL="0" indent="0">
              <a:buNone/>
            </a:pPr>
            <a:r>
              <a:rPr lang="en-US" dirty="0"/>
              <a:t>Background 1 paragraph. Current problem (related work) 1 paragraph. Overview of the model 1 paragraph. Techniques 1 paragraphs. Organization 1 paragraph.</a:t>
            </a:r>
          </a:p>
          <a:p>
            <a:pPr marL="0" indent="0">
              <a:buNone/>
            </a:pPr>
            <a:r>
              <a:rPr lang="en-US" i="1" dirty="0"/>
              <a:t>Till here, you should already understand the novelty of this 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19AC-7EE2-47A6-BF9F-83F5B179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effectively read a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37C0-46A4-48FE-ACCC-9268CEE4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Related work (Literature Review):</a:t>
            </a:r>
          </a:p>
          <a:p>
            <a:pPr marL="0" indent="0">
              <a:buNone/>
            </a:pPr>
            <a:r>
              <a:rPr lang="en-US" dirty="0"/>
              <a:t>Overview of the big picture 1 paragraph. Overview of the specific task 1 paragraph. Overview of the innovative methods 1 paragraph.</a:t>
            </a:r>
          </a:p>
          <a:p>
            <a:r>
              <a:rPr lang="en-US" b="1" dirty="0"/>
              <a:t>Techniques</a:t>
            </a:r>
            <a:r>
              <a:rPr lang="en-US" dirty="0"/>
              <a:t>: This is the most fruitful part. If interested, you should read all of them. </a:t>
            </a:r>
          </a:p>
          <a:p>
            <a:r>
              <a:rPr lang="en-US" b="1" dirty="0"/>
              <a:t>Experiments</a:t>
            </a:r>
            <a:r>
              <a:rPr lang="en-US" dirty="0"/>
              <a:t>: Configuration, dataset, comparison, effectiveness of the techniques. </a:t>
            </a:r>
          </a:p>
          <a:p>
            <a:r>
              <a:rPr lang="en-US" b="1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FB1F-0260-47DD-ACC2-59763BC6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CBED-4818-4876-BC3B-D69A03BA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Collection of related papers in Excel</a:t>
            </a:r>
          </a:p>
          <a:p>
            <a:pPr lvl="1"/>
            <a:r>
              <a:rPr lang="en-US" dirty="0"/>
              <a:t>Group by topic (General TDA, your task, your method…)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Framework</a:t>
            </a:r>
          </a:p>
          <a:p>
            <a:pPr lvl="1"/>
            <a:r>
              <a:rPr lang="en-US" dirty="0"/>
              <a:t>Use Visio, </a:t>
            </a:r>
            <a:r>
              <a:rPr lang="en-US" dirty="0" err="1"/>
              <a:t>Lucidchart</a:t>
            </a:r>
            <a:r>
              <a:rPr lang="en-US" dirty="0"/>
              <a:t> or other software…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Experiments</a:t>
            </a:r>
          </a:p>
          <a:p>
            <a:pPr lvl="1"/>
            <a:r>
              <a:rPr lang="en-US" dirty="0"/>
              <a:t>Design and 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Paper writing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27852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A7F2-4624-44B5-8108-45E70BFBF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Pre-/Post-Processing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714E9-7BD3-4C57-BAE5-D7AA8FF5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Kunlin</a:t>
            </a:r>
          </a:p>
        </p:txBody>
      </p:sp>
    </p:spTree>
    <p:extLst>
      <p:ext uri="{BB962C8B-B14F-4D97-AF65-F5344CB8AC3E}">
        <p14:creationId xmlns:p14="http://schemas.microsoft.com/office/powerpoint/2010/main" val="154174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FBF6-B430-40E1-87E5-4E287302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A568-4B3E-4E51-BA1A-210A23BF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dataset</a:t>
            </a:r>
          </a:p>
          <a:p>
            <a:r>
              <a:rPr lang="en-US" dirty="0"/>
              <a:t>Single dataset</a:t>
            </a:r>
          </a:p>
          <a:p>
            <a:r>
              <a:rPr lang="en-US" dirty="0"/>
              <a:t>Multiple dataset</a:t>
            </a:r>
          </a:p>
        </p:txBody>
      </p:sp>
    </p:spTree>
    <p:extLst>
      <p:ext uri="{BB962C8B-B14F-4D97-AF65-F5344CB8AC3E}">
        <p14:creationId xmlns:p14="http://schemas.microsoft.com/office/powerpoint/2010/main" val="418733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4407-FFA1-4088-80D8-28240B90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6FBB-A968-4DCE-A31A-0BE991AA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Simulation Type:</a:t>
            </a:r>
            <a:endParaRPr lang="en-US" dirty="0"/>
          </a:p>
          <a:p>
            <a:r>
              <a:rPr lang="en-US" dirty="0"/>
              <a:t>Simulate on existing dataset: simulate on map/social network</a:t>
            </a:r>
          </a:p>
          <a:p>
            <a:r>
              <a:rPr lang="en-US" dirty="0"/>
              <a:t>Simulate from scratch</a:t>
            </a: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Adjustable parameters </a:t>
            </a:r>
          </a:p>
          <a:p>
            <a:pPr lvl="1"/>
            <a:r>
              <a:rPr lang="en-US" dirty="0"/>
              <a:t>Robustness check</a:t>
            </a:r>
          </a:p>
          <a:p>
            <a:pPr lvl="1"/>
            <a:r>
              <a:rPr lang="en-US" dirty="0"/>
              <a:t>Visualization</a:t>
            </a:r>
          </a:p>
          <a:p>
            <a:r>
              <a:rPr lang="en-US" dirty="0"/>
              <a:t>Refer to existing simulation methods</a:t>
            </a:r>
          </a:p>
        </p:txBody>
      </p:sp>
    </p:spTree>
    <p:extLst>
      <p:ext uri="{BB962C8B-B14F-4D97-AF65-F5344CB8AC3E}">
        <p14:creationId xmlns:p14="http://schemas.microsoft.com/office/powerpoint/2010/main" val="356495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1F25-7564-44FD-B8ED-45DCE758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662B-94DC-4329-BAB1-C4124AD9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 dataset</a:t>
            </a:r>
          </a:p>
          <a:p>
            <a:r>
              <a:rPr lang="en-US" dirty="0"/>
              <a:t>Sequential dataset</a:t>
            </a:r>
          </a:p>
          <a:p>
            <a:r>
              <a:rPr lang="en-US" dirty="0"/>
              <a:t>Image dataset</a:t>
            </a:r>
          </a:p>
          <a:p>
            <a:r>
              <a:rPr lang="en-US" dirty="0"/>
              <a:t>Graph dataset</a:t>
            </a:r>
          </a:p>
        </p:txBody>
      </p:sp>
    </p:spTree>
    <p:extLst>
      <p:ext uri="{BB962C8B-B14F-4D97-AF65-F5344CB8AC3E}">
        <p14:creationId xmlns:p14="http://schemas.microsoft.com/office/powerpoint/2010/main" val="222642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10FB-1D86-4626-8A73-D22CB99C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4314-84D7-41E7-9ADB-5CE637BB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categorical features into numerical ones</a:t>
            </a:r>
          </a:p>
          <a:p>
            <a:pPr lvl="1"/>
            <a:r>
              <a:rPr lang="en-US" dirty="0"/>
              <a:t>One-hot encoding</a:t>
            </a:r>
          </a:p>
          <a:p>
            <a:pPr lvl="1"/>
            <a:r>
              <a:rPr lang="en-US" dirty="0"/>
              <a:t>Dimension reduction</a:t>
            </a:r>
          </a:p>
          <a:p>
            <a:r>
              <a:rPr lang="en-US" dirty="0"/>
              <a:t>Identifying and handling the missing values</a:t>
            </a:r>
          </a:p>
          <a:p>
            <a:pPr lvl="1"/>
            <a:r>
              <a:rPr lang="en-US" dirty="0"/>
              <a:t>Deleting data points</a:t>
            </a:r>
          </a:p>
          <a:p>
            <a:pPr lvl="1"/>
            <a:r>
              <a:rPr lang="en-US" dirty="0"/>
              <a:t>Fill default value</a:t>
            </a:r>
          </a:p>
          <a:p>
            <a:r>
              <a:rPr lang="en-US" dirty="0"/>
              <a:t>Feature scaling</a:t>
            </a:r>
          </a:p>
          <a:p>
            <a:pPr lvl="1"/>
            <a:r>
              <a:rPr lang="en-US" dirty="0"/>
              <a:t>Convert into categorial features</a:t>
            </a:r>
          </a:p>
          <a:p>
            <a:pPr lvl="1"/>
            <a:r>
              <a:rPr lang="en-US" dirty="0"/>
              <a:t>Standardization/Normalization/Logarithm</a:t>
            </a:r>
          </a:p>
        </p:txBody>
      </p:sp>
    </p:spTree>
    <p:extLst>
      <p:ext uri="{BB962C8B-B14F-4D97-AF65-F5344CB8AC3E}">
        <p14:creationId xmlns:p14="http://schemas.microsoft.com/office/powerpoint/2010/main" val="271177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Paper Structure</vt:lpstr>
      <vt:lpstr>How to effectively read a paper?</vt:lpstr>
      <vt:lpstr>How to effectively read a paper?</vt:lpstr>
      <vt:lpstr>How to write a paper?</vt:lpstr>
      <vt:lpstr>Pre-/Post-Processing</vt:lpstr>
      <vt:lpstr>Pre-processing</vt:lpstr>
      <vt:lpstr>Simulation Dataset</vt:lpstr>
      <vt:lpstr>Single dataset</vt:lpstr>
      <vt:lpstr>Tabular dataset</vt:lpstr>
      <vt:lpstr>Sequential dataset</vt:lpstr>
      <vt:lpstr>Image dataset</vt:lpstr>
      <vt:lpstr>Graph dataset</vt:lpstr>
      <vt:lpstr>Multiple dataset</vt:lpstr>
      <vt:lpstr>Post-processing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Pre-/Post-Processing</dc:title>
  <dc:creator>Yang Kunlin</dc:creator>
  <cp:lastModifiedBy>Yang Kunlin</cp:lastModifiedBy>
  <cp:revision>75</cp:revision>
  <dcterms:created xsi:type="dcterms:W3CDTF">2020-07-25T00:17:27Z</dcterms:created>
  <dcterms:modified xsi:type="dcterms:W3CDTF">2020-07-25T02:34:10Z</dcterms:modified>
</cp:coreProperties>
</file>