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7766-B4D9-4AB0-9592-EB43992B2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055F6-824A-4EFA-A00E-79C055DB5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2ACC-C7D1-4E7B-BC93-CA8096FC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BB3-036A-49DC-95A0-78F35D113733}" type="datetimeFigureOut">
              <a:rPr lang="en-US" smtClean="0"/>
              <a:t>07/16/2020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61DED-511F-4216-B5F9-A5AE54AC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C7C5-5FE0-45AC-8773-8B6C4CC9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4BC0-D1DB-4B46-99B6-E96EBC0F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84AC-F954-48E4-B960-03DC6236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C6EA7-05EF-4641-9BC1-30875686D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8F5A5-2FD1-4265-A423-09E23083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BB3-036A-49DC-95A0-78F35D113733}" type="datetimeFigureOut">
              <a:rPr lang="en-US" smtClean="0"/>
              <a:t>07/16/2020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0BAEC-A13B-4D18-B054-62198A3C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4F5B-F7C4-45A8-8145-B36B6B19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4BC0-D1DB-4B46-99B6-E96EBC0F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AB9C8-1028-4CB5-8D9C-03766D9A7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089F9-5C1E-4823-B6A4-1CC185051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5092E-0D26-4C8C-99C0-8186944E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BB3-036A-49DC-95A0-78F35D113733}" type="datetimeFigureOut">
              <a:rPr lang="en-US" smtClean="0"/>
              <a:t>07/16/2020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AD848-ADA0-466E-BE99-9BD7DBBC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F79C7-FCA5-45AE-A1C6-13B02A43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4BC0-D1DB-4B46-99B6-E96EBC0F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0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2381-2641-4D3A-9296-E0F2526A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9B4F-C4C0-4696-9EE6-E0B7B407A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2C00C-DA22-46A8-928E-0778618A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BB3-036A-49DC-95A0-78F35D113733}" type="datetimeFigureOut">
              <a:rPr lang="en-US" smtClean="0"/>
              <a:t>07/16/2020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EF634-7961-432F-9A1A-C81E8DF9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4F765-EC08-435C-8F5A-55B8C8D7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4BC0-D1DB-4B46-99B6-E96EBC0F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4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80D4-6251-42D8-B439-7C8ADEA2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C62FD-71CF-4327-8DC1-0222BD3E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D031-6A05-4FFB-A467-D61A1A45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BB3-036A-49DC-95A0-78F35D113733}" type="datetimeFigureOut">
              <a:rPr lang="en-US" smtClean="0"/>
              <a:t>07/16/2020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7FA31-CC7D-4505-A362-03F92A24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B106B-3ADE-4C7D-AB88-1B2B6C22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4BC0-D1DB-4B46-99B6-E96EBC0F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3E-062F-4CEE-9E13-639C6790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C4C2-D1C0-4CD2-B5F4-53899C8A2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394AA-713A-4D4F-AB0B-00E78685F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54C54-18B7-41C4-AF13-813FD84A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BB3-036A-49DC-95A0-78F35D113733}" type="datetimeFigureOut">
              <a:rPr lang="en-US" smtClean="0"/>
              <a:t>07/16/2020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FDB55-3E65-420F-9BCB-27F0D8A4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27A74-B54F-4BA5-98D0-D37B7E0F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4BC0-D1DB-4B46-99B6-E96EBC0F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9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10D7-31AF-4701-AE68-BF70BC47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19FF9-0147-48C6-87AD-C1EB0F9C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3C93B-FBB5-4B98-9D30-A831CEDF1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8747B-6C2F-4738-BC03-D4DDD9DFB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7A441-8B63-4D2E-A517-F895CCFC9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BF54A-0392-4293-909C-4AA001F6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BB3-036A-49DC-95A0-78F35D113733}" type="datetimeFigureOut">
              <a:rPr lang="en-US" smtClean="0"/>
              <a:t>07/16/2020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6957E-E8B8-4868-B82D-86D1A509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4BEF1-114D-49AC-A4CF-9CD2641B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4BC0-D1DB-4B46-99B6-E96EBC0F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6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9977-8B8C-4665-BF63-39CC623F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F86F5-977D-4D32-80FA-B5843DA3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BB3-036A-49DC-95A0-78F35D113733}" type="datetimeFigureOut">
              <a:rPr lang="en-US" smtClean="0"/>
              <a:t>07/16/2020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1FBD7-3F76-458F-A0F7-B198A4F7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18AA7-53F9-4C17-B13D-DB73024D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4BC0-D1DB-4B46-99B6-E96EBC0F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0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00A25-F3BD-4BF5-8B6B-BBC095DA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BB3-036A-49DC-95A0-78F35D113733}" type="datetimeFigureOut">
              <a:rPr lang="en-US" smtClean="0"/>
              <a:t>07/16/2020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F9E72-243F-4BD3-8363-C11D8C03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70B62-CF9F-4E11-BF10-0304FC51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4BC0-D1DB-4B46-99B6-E96EBC0F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03E7-29E5-4DF7-94C6-C83E51B2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0E6E-90A9-4573-A70B-472DCDB2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55F70-2B1E-49AD-9B62-6B0126307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45AF7-5E7A-4F04-8A84-C5F00E15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BB3-036A-49DC-95A0-78F35D113733}" type="datetimeFigureOut">
              <a:rPr lang="en-US" smtClean="0"/>
              <a:t>07/16/2020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63E02-3D8E-403C-9029-57BC8113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7FEF2-F11F-45EA-BDCD-67089A85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4BC0-D1DB-4B46-99B6-E96EBC0F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0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726C-C1C6-413D-BFA8-B05132B5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4C1AD-4FF9-4E04-9190-EA2794F8F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3BC7C-EBF0-4F64-B1B7-59F46DAC0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545DB-10AE-4410-98BD-4B49574F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BB3-036A-49DC-95A0-78F35D113733}" type="datetimeFigureOut">
              <a:rPr lang="en-US" smtClean="0"/>
              <a:t>07/16/2020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649B5-9ED1-49E5-8D57-FD7FAD7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5AF0-0826-41E8-9726-0A8B43E6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4BC0-D1DB-4B46-99B6-E96EBC0F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31FF3-8246-417B-850E-506988B9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E3F6A-7F80-46CC-8517-709010B2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F9B83-9295-4B5F-9EBA-0861E3E56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3BB3-036A-49DC-95A0-78F35D113733}" type="datetimeFigureOut">
              <a:rPr lang="en-US" smtClean="0"/>
              <a:t>07/16/2020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B0E82-5F78-405E-86F3-5ABA6E038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09AEB-6E66-48CD-BA6F-CA360B96F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A4BC0-D1DB-4B46-99B6-E96EBC0F7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6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codataset.org/#home" TargetMode="External"/><Relationship Id="rId7" Type="http://schemas.openxmlformats.org/officeDocument/2006/relationships/hyperlink" Target="https://catalog.data.gov/dataset/pubmed" TargetMode="External"/><Relationship Id="rId2" Type="http://schemas.openxmlformats.org/officeDocument/2006/relationships/hyperlink" Target="http://www.image-n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illmow/datasets_knowledge_embedding" TargetMode="External"/><Relationship Id="rId5" Type="http://schemas.openxmlformats.org/officeDocument/2006/relationships/hyperlink" Target="https://grouplens.org/datasets/movielens/20m/" TargetMode="External"/><Relationship Id="rId4" Type="http://schemas.openxmlformats.org/officeDocument/2006/relationships/hyperlink" Target="https://ai.stanford.edu/~amaas/data/sentimen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nap.stanford.edu/dat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jingsai.com/v2/index.html" TargetMode="External"/><Relationship Id="rId7" Type="http://schemas.openxmlformats.org/officeDocument/2006/relationships/hyperlink" Target="https://github.com/awesomedata/awesome-public-datasets" TargetMode="External"/><Relationship Id="rId2" Type="http://schemas.openxmlformats.org/officeDocument/2006/relationships/hyperlink" Target="https://tianchi.aliyu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uides.library.cmu.edu/machine-learning/datasets" TargetMode="External"/><Relationship Id="rId5" Type="http://schemas.openxmlformats.org/officeDocument/2006/relationships/hyperlink" Target="https://www.kdd.org/kdd2019/kdd-cup" TargetMode="External"/><Relationship Id="rId4" Type="http://schemas.openxmlformats.org/officeDocument/2006/relationships/hyperlink" Target="https://www.kaggl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dlib.readthedocs.io/en/latest/overview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0F1D-09C1-4642-B1FE-0026EE3C4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Paper Topic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6498F-0F6A-46D5-8A25-3E562D6B4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Kunlin</a:t>
            </a:r>
          </a:p>
        </p:txBody>
      </p:sp>
    </p:spTree>
    <p:extLst>
      <p:ext uri="{BB962C8B-B14F-4D97-AF65-F5344CB8AC3E}">
        <p14:creationId xmlns:p14="http://schemas.microsoft.com/office/powerpoint/2010/main" val="404014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60DB-96BD-47B8-8B08-70BE3A69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Dataset-oriented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BBA1-A8F9-493D-AF34-E3E903CA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Topological data analysis </a:t>
            </a:r>
          </a:p>
          <a:p>
            <a:r>
              <a:rPr lang="en-US" dirty="0"/>
              <a:t>No data, no analysis, no paper</a:t>
            </a:r>
          </a:p>
        </p:txBody>
      </p:sp>
    </p:spTree>
    <p:extLst>
      <p:ext uri="{BB962C8B-B14F-4D97-AF65-F5344CB8AC3E}">
        <p14:creationId xmlns:p14="http://schemas.microsoft.com/office/powerpoint/2010/main" val="386258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EDCE-2A6F-4533-8015-4245AD42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related dataset—traditional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853E6-F7FE-497A-A90C-061A9928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classification: </a:t>
            </a:r>
            <a:r>
              <a:rPr lang="en-US" dirty="0">
                <a:hlinkClick r:id="rId2"/>
              </a:rPr>
              <a:t>http://www.image-net.org/</a:t>
            </a:r>
            <a:endParaRPr lang="en-US" dirty="0"/>
          </a:p>
          <a:p>
            <a:r>
              <a:rPr lang="en-US" dirty="0"/>
              <a:t>Image captioning: </a:t>
            </a:r>
            <a:r>
              <a:rPr lang="en-US" dirty="0">
                <a:hlinkClick r:id="rId3"/>
              </a:rPr>
              <a:t>https://cocodataset.org/#home</a:t>
            </a:r>
            <a:endParaRPr lang="en-US" dirty="0"/>
          </a:p>
          <a:p>
            <a:r>
              <a:rPr lang="en-US" dirty="0"/>
              <a:t>Text Sentiment classification: </a:t>
            </a:r>
            <a:r>
              <a:rPr lang="en-US" dirty="0">
                <a:hlinkClick r:id="rId4"/>
              </a:rPr>
              <a:t>https://ai.stanford.edu/~amaas/data/sentiment/</a:t>
            </a:r>
            <a:endParaRPr lang="en-US" dirty="0"/>
          </a:p>
          <a:p>
            <a:r>
              <a:rPr lang="en-US" dirty="0"/>
              <a:t>Recommender system: </a:t>
            </a:r>
            <a:r>
              <a:rPr lang="en-US" dirty="0">
                <a:hlinkClick r:id="rId5"/>
              </a:rPr>
              <a:t>https://grouplens.org/datasets/movielens/20m/</a:t>
            </a:r>
            <a:endParaRPr lang="en-US" dirty="0"/>
          </a:p>
          <a:p>
            <a:r>
              <a:rPr lang="en-US" dirty="0"/>
              <a:t>Link prediction: </a:t>
            </a:r>
            <a:r>
              <a:rPr lang="en-US" dirty="0">
                <a:hlinkClick r:id="rId6"/>
              </a:rPr>
              <a:t>https://github.com/villmow/datasets_knowledge_embedding</a:t>
            </a:r>
            <a:endParaRPr lang="en-US" dirty="0"/>
          </a:p>
          <a:p>
            <a:r>
              <a:rPr lang="en-US" dirty="0"/>
              <a:t>Node classification: </a:t>
            </a:r>
            <a:r>
              <a:rPr lang="en-US" dirty="0">
                <a:hlinkClick r:id="rId7"/>
              </a:rPr>
              <a:t>https://catalog.data.gov/dataset/pubmed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6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5902-1944-4937-8992-3681B6C0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Large Network Dataset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9F119-331E-47C1-89D9-6FDB3E1C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Social networks</a:t>
            </a:r>
          </a:p>
          <a:p>
            <a:r>
              <a:rPr lang="en-US" dirty="0"/>
              <a:t>Community in social networks</a:t>
            </a:r>
          </a:p>
          <a:p>
            <a:r>
              <a:rPr lang="en-US" dirty="0"/>
              <a:t>Citation/Collaboration networks</a:t>
            </a:r>
          </a:p>
          <a:p>
            <a:r>
              <a:rPr lang="en-US" dirty="0"/>
              <a:t>Web graphs</a:t>
            </a:r>
          </a:p>
          <a:p>
            <a:r>
              <a:rPr lang="en-US" dirty="0"/>
              <a:t>Amazon networks</a:t>
            </a:r>
          </a:p>
          <a:p>
            <a:r>
              <a:rPr lang="en-US" dirty="0"/>
              <a:t>Location-based online social networks</a:t>
            </a:r>
          </a:p>
          <a:p>
            <a:r>
              <a:rPr lang="en-US" dirty="0"/>
              <a:t>Temporal network</a:t>
            </a:r>
          </a:p>
          <a:p>
            <a:r>
              <a:rPr lang="en-US" dirty="0"/>
              <a:t>Signed network</a:t>
            </a:r>
          </a:p>
          <a:p>
            <a:r>
              <a:rPr lang="en-US" dirty="0">
                <a:hlinkClick r:id="rId2"/>
              </a:rPr>
              <a:t>https://snap.stanford.edu/data/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8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6186-106A-41BC-A027-82545E40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B153B-56C4-4F32-9707-D01D2289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阿里天池：</a:t>
            </a:r>
            <a:r>
              <a:rPr lang="en-US" dirty="0">
                <a:hlinkClick r:id="rId2"/>
              </a:rPr>
              <a:t>https://tianchi.aliyun.com/</a:t>
            </a:r>
            <a:endParaRPr lang="en-US" dirty="0"/>
          </a:p>
          <a:p>
            <a:r>
              <a:rPr lang="en-US" dirty="0"/>
              <a:t>DC</a:t>
            </a:r>
            <a:r>
              <a:rPr lang="zh-CN" altLang="en-US" dirty="0"/>
              <a:t>竞赛：</a:t>
            </a:r>
            <a:r>
              <a:rPr lang="en-US" dirty="0">
                <a:hlinkClick r:id="rId3"/>
              </a:rPr>
              <a:t>https://www.dcjingsai.com/v2/index.html</a:t>
            </a:r>
            <a:endParaRPr lang="en-US" dirty="0"/>
          </a:p>
          <a:p>
            <a:r>
              <a:rPr lang="en-US" altLang="zh-CN" dirty="0"/>
              <a:t>Kaggle:</a:t>
            </a:r>
            <a:r>
              <a:rPr lang="zh-CN" altLang="en-US" dirty="0"/>
              <a:t> </a:t>
            </a:r>
            <a:r>
              <a:rPr lang="en-US" dirty="0">
                <a:hlinkClick r:id="rId4"/>
              </a:rPr>
              <a:t>https://www.kaggle.com/</a:t>
            </a:r>
            <a:endParaRPr lang="en-US" dirty="0"/>
          </a:p>
          <a:p>
            <a:r>
              <a:rPr lang="en-US" dirty="0"/>
              <a:t>KDD cup: </a:t>
            </a:r>
            <a:r>
              <a:rPr lang="en-US" dirty="0">
                <a:hlinkClick r:id="rId5"/>
              </a:rPr>
              <a:t>https://www.kdd.org/kdd2019/kdd-cup</a:t>
            </a:r>
            <a:endParaRPr lang="en-US" dirty="0"/>
          </a:p>
          <a:p>
            <a:r>
              <a:rPr lang="en-US" dirty="0"/>
              <a:t>CMU: </a:t>
            </a:r>
            <a:r>
              <a:rPr lang="en-US" dirty="0">
                <a:hlinkClick r:id="rId6"/>
              </a:rPr>
              <a:t>https://guides.library.cmu.edu/machine-learning/datasets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https://github.com/awesomedata/awesome-public-datasets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3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7CF8-02C8-4007-B696-AF371D52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dataset by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E736-87AB-4360-9B80-F4A4D60E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Crowdfunding</a:t>
            </a:r>
          </a:p>
          <a:p>
            <a:r>
              <a:rPr lang="en-US" dirty="0" err="1"/>
              <a:t>Haodf</a:t>
            </a:r>
            <a:endParaRPr lang="en-US" dirty="0"/>
          </a:p>
          <a:p>
            <a:r>
              <a:rPr lang="en-US"/>
              <a:t>COVID-19 </a:t>
            </a:r>
            <a:r>
              <a:rPr lang="en-US">
                <a:hlinkClick r:id="rId2"/>
              </a:rPr>
              <a:t>https://ndlib.readthedocs.io/en/latest/overview.html</a:t>
            </a:r>
            <a:endParaRPr lang="en-US" dirty="0"/>
          </a:p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69347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245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Paper Topic</vt:lpstr>
      <vt:lpstr>Dataset-oriented </vt:lpstr>
      <vt:lpstr>Topological related dataset—traditional task</vt:lpstr>
      <vt:lpstr>Stanford Large Network Dataset Collection</vt:lpstr>
      <vt:lpstr>Dataset platform</vt:lpstr>
      <vt:lpstr>Create dataset by yourself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Topic</dc:title>
  <dc:creator>Yang Kunlin</dc:creator>
  <cp:lastModifiedBy>Yang Kunlin</cp:lastModifiedBy>
  <cp:revision>35</cp:revision>
  <dcterms:created xsi:type="dcterms:W3CDTF">2020-07-17T00:24:08Z</dcterms:created>
  <dcterms:modified xsi:type="dcterms:W3CDTF">2020-07-17T01:37:41Z</dcterms:modified>
</cp:coreProperties>
</file>