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4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6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FDD000"/>
    <a:srgbClr val="0EB1C8"/>
    <a:srgbClr val="FFF9B1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53" d="100"/>
          <a:sy n="153" d="100"/>
        </p:scale>
        <p:origin x="104" y="252"/>
      </p:cViewPr>
      <p:guideLst>
        <p:guide orient="horz" pos="1620"/>
        <p:guide pos="2880"/>
        <p:guide orient="horz" pos="134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2020/10/22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61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2020/10/22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93308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：基于软件的解决方法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6" y="72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1" y="195054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 </a:t>
            </a:r>
            <a:r>
              <a:rPr lang="zh-CN" altLang="en-US" dirty="0" smtClean="0"/>
              <a:t>基于软件的同步解决方法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428892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两个线程，</a:t>
            </a:r>
            <a:r>
              <a:rPr lang="en-US" altLang="zh-CN" dirty="0" smtClean="0"/>
              <a:t>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T1</a:t>
            </a:r>
            <a:endParaRPr lang="en-GB" altLang="en-US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57304"/>
            <a:ext cx="2276896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线程</a:t>
            </a:r>
            <a:r>
              <a:rPr lang="en-GB" altLang="en-US" dirty="0" smtClean="0"/>
              <a:t>Ti</a:t>
            </a:r>
            <a:r>
              <a:rPr lang="zh-CN" altLang="en-US" dirty="0" smtClean="0"/>
              <a:t>的代码</a:t>
            </a:r>
            <a:endParaRPr lang="en-GB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1259632" y="1799307"/>
            <a:ext cx="3646172" cy="208672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enter section</a:t>
            </a: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critical section</a:t>
            </a: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exit section</a:t>
            </a:r>
          </a:p>
          <a:p>
            <a:pPr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reminder section</a:t>
            </a:r>
            <a:endParaRPr lang="en-GB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while (1);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176284" y="4025587"/>
            <a:ext cx="5572164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线程可通过共享一些共有变量来同步它们的行为</a:t>
            </a:r>
            <a:endParaRPr lang="en-GB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619672" y="2176786"/>
            <a:ext cx="2796224" cy="1020074"/>
            <a:chOff x="1619672" y="2176786"/>
            <a:chExt cx="2796224" cy="1020074"/>
          </a:xfrm>
        </p:grpSpPr>
        <p:sp>
          <p:nvSpPr>
            <p:cNvPr id="24" name="矩形 23"/>
            <p:cNvSpPr/>
            <p:nvPr/>
          </p:nvSpPr>
          <p:spPr>
            <a:xfrm>
              <a:off x="1619672" y="2204401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19672" y="2856498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538733" y="217678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进入区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538733" y="28275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退出区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第一次尝试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15566"/>
            <a:ext cx="4592943" cy="966369"/>
            <a:chOff x="844893" y="915566"/>
            <a:chExt cx="4592943" cy="966369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15566"/>
              <a:ext cx="257176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540" y="1306781"/>
              <a:ext cx="4270296" cy="575154"/>
              <a:chOff x="1175542" y="1420825"/>
              <a:chExt cx="4270296" cy="575154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75542" y="1420825"/>
                <a:ext cx="3828506" cy="51622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turn = 0;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turn == 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2493935" y="1609761"/>
                <a:ext cx="2951903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/>
                  <a:t> 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表示允许进入临界区的线程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1837983"/>
            <a:ext cx="4151153" cy="2128536"/>
            <a:chOff x="844893" y="1837983"/>
            <a:chExt cx="4151153" cy="2128536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837983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85249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540" y="2212193"/>
              <a:ext cx="3828506" cy="175432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(turn != 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turn = j;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reminder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4950" y="3995653"/>
            <a:ext cx="5555460" cy="461564"/>
            <a:chOff x="854950" y="3995653"/>
            <a:chExt cx="5555460" cy="461564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67540" y="3998868"/>
              <a:ext cx="524287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满足“忙则等待”，但是有时不满足“空闲则入”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54950" y="399565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299" y="4308056"/>
            <a:ext cx="5363670" cy="701691"/>
            <a:chOff x="1259299" y="4308056"/>
            <a:chExt cx="5363670" cy="701691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80099" y="4308056"/>
              <a:ext cx="5242870" cy="7016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不在临界区，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想要继续运行，但是必须等待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进入过临界区后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299" y="441608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第二次尝试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78282"/>
            <a:ext cx="4551719" cy="1189556"/>
            <a:chOff x="844893" y="978282"/>
            <a:chExt cx="4551719" cy="1189556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103" y="1342818"/>
              <a:ext cx="4229509" cy="825020"/>
              <a:chOff x="1167103" y="1342818"/>
              <a:chExt cx="4229509" cy="825020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67103" y="1342818"/>
                <a:ext cx="4229509" cy="73701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flag[2]; 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flag[0] = flag[1] = 0;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1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2945335" y="1781620"/>
                <a:ext cx="2451277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表示线程</a:t>
                </a:r>
                <a:r>
                  <a:rPr lang="en-US" altLang="zh-CN" sz="1400" dirty="0" smtClean="0">
                    <a:solidFill>
                      <a:srgbClr val="C00000"/>
                    </a:solidFill>
                  </a:rPr>
                  <a:t>Ti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是否在临界区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2067694"/>
            <a:ext cx="4551719" cy="2415796"/>
            <a:chOff x="844893" y="1939348"/>
            <a:chExt cx="4551719" cy="2415796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线程</a:t>
              </a:r>
              <a:r>
                <a:rPr lang="en-GB" altLang="en-US" sz="1800" dirty="0" smtClean="0"/>
                <a:t>Ti</a:t>
              </a:r>
              <a:r>
                <a:rPr lang="zh-CN" altLang="en-US" sz="1800" dirty="0" smtClean="0"/>
                <a:t>的代码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103" y="2323819"/>
              <a:ext cx="4229509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(flag[j] == 1) 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section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remainder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318" y="4500296"/>
            <a:ext cx="3523368" cy="458349"/>
            <a:chOff x="834318" y="4371950"/>
            <a:chExt cx="3523368" cy="458349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371950"/>
              <a:ext cx="32147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不满足“忙则等待”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34318" y="437195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第三次尝试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78282"/>
            <a:ext cx="4706864" cy="1189556"/>
            <a:chOff x="844893" y="978282"/>
            <a:chExt cx="4706864" cy="1189556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84808" y="1336049"/>
              <a:ext cx="4181087" cy="7603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flag[2]; </a:t>
              </a: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flag[0] = flag[1] = 0;</a:t>
              </a: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== 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2882869" y="1781620"/>
              <a:ext cx="2668888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//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表示线程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Ti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想要进入临界区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114391"/>
            <a:ext cx="4521002" cy="2397152"/>
            <a:chOff x="844893" y="1939348"/>
            <a:chExt cx="4521002" cy="2397152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84808" y="2305175"/>
              <a:ext cx="4181087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(flag[j] == 1) 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</a:t>
              </a:r>
              <a:r>
                <a:rPr lang="en-GB" alt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critical section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remainder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4633681"/>
            <a:ext cx="5315071" cy="458349"/>
            <a:chOff x="834318" y="4458638"/>
            <a:chExt cx="5315071" cy="458349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34479" y="4458638"/>
              <a:ext cx="50149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满足“忙则等待”，但是</a:t>
              </a:r>
              <a:r>
                <a:rPr lang="zh-CN" altLang="en-US" dirty="0" smtClean="0"/>
                <a:t>不满足“空闲则入”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834318" y="448178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7183491" cy="571504"/>
            <a:chOff x="844893" y="1000114"/>
            <a:chExt cx="7183491" cy="5715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000114"/>
              <a:ext cx="688540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满足线程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之间互斥的经典的基于软件的解决方法（</a:t>
              </a:r>
              <a:r>
                <a:rPr lang="en-US" altLang="zh-CN" sz="1800" dirty="0" smtClean="0"/>
                <a:t>1981</a:t>
              </a:r>
              <a:r>
                <a:rPr lang="zh-CN" altLang="en-US" sz="1800" dirty="0" smtClean="0"/>
                <a:t>年）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564963"/>
            <a:ext cx="5265497" cy="1118161"/>
            <a:chOff x="844893" y="1564963"/>
            <a:chExt cx="5265497" cy="1118161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6869" y="1564963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共享变量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5781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428" y="1950685"/>
              <a:ext cx="4967962" cy="732439"/>
              <a:chOff x="1142428" y="1929583"/>
              <a:chExt cx="4967962" cy="732439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42428" y="1929583"/>
                <a:ext cx="4941739" cy="63285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8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turn;</a:t>
                </a:r>
              </a:p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flag[]; </a:t>
                </a:r>
                <a:endParaRPr lang="zh-CN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2471492" y="1976615"/>
                <a:ext cx="2071904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表示该谁进入临界区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3230070" y="2245644"/>
                <a:ext cx="2880320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表示进程是否准备好进入临界区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60492" y="2725145"/>
            <a:ext cx="4884597" cy="1305919"/>
            <a:chOff x="860492" y="2725145"/>
            <a:chExt cx="4884597" cy="1305919"/>
          </a:xfrm>
        </p:grpSpPr>
        <p:sp>
          <p:nvSpPr>
            <p:cNvPr id="26" name="矩形 25"/>
            <p:cNvSpPr/>
            <p:nvPr/>
          </p:nvSpPr>
          <p:spPr>
            <a:xfrm>
              <a:off x="1173089" y="272514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进入区代码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0492" y="27476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42428" y="3107734"/>
              <a:ext cx="38616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true;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turn = j;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 (flag[j] &amp;&amp; turn ==j)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0492" y="4067990"/>
            <a:ext cx="4527439" cy="738664"/>
            <a:chOff x="860492" y="4067990"/>
            <a:chExt cx="4527439" cy="738664"/>
          </a:xfrm>
        </p:grpSpPr>
        <p:sp>
          <p:nvSpPr>
            <p:cNvPr id="18" name="矩形 17"/>
            <p:cNvSpPr/>
            <p:nvPr/>
          </p:nvSpPr>
          <p:spPr>
            <a:xfrm>
              <a:off x="1173089" y="4067990"/>
              <a:ext cx="421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退出区代码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0492" y="407008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428" y="4437322"/>
              <a:ext cx="2592288" cy="36933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false;</a:t>
              </a:r>
              <a:endPara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42976" y="1000114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线程</a:t>
            </a:r>
            <a:r>
              <a:rPr lang="en-US" altLang="zh-CN" dirty="0" smtClean="0"/>
              <a:t>T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 </a:t>
            </a:r>
            <a:r>
              <a:rPr lang="zh-CN" altLang="en-US" dirty="0" smtClean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1491630"/>
            <a:ext cx="5112568" cy="27515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true;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turn = j;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while ( flag[j] &amp;&amp; turn == j);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Dekkers算法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11561" y="789149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9609" y="1208482"/>
            <a:ext cx="6862711" cy="36379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]:= false; flag[1]:=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false;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turn:=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;//or1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flag[j] == true {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if turn ≠ i {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false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while turn ≠ i { }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} 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turn := j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EMAINDER SECTION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	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6" y="-2399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1" y="1947420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061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5319</TotalTime>
  <Words>531</Words>
  <Application>Microsoft Office PowerPoint</Application>
  <PresentationFormat>全屏显示(16:9)</PresentationFormat>
  <Paragraphs>127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825</cp:revision>
  <dcterms:created xsi:type="dcterms:W3CDTF">2015-01-11T06:38:50Z</dcterms:created>
  <dcterms:modified xsi:type="dcterms:W3CDTF">2020-10-22T00:04:47Z</dcterms:modified>
</cp:coreProperties>
</file>