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5" r:id="rId2"/>
    <p:sldId id="306" r:id="rId3"/>
    <p:sldId id="551" r:id="rId4"/>
    <p:sldId id="499" r:id="rId5"/>
    <p:sldId id="497" r:id="rId6"/>
    <p:sldId id="501" r:id="rId7"/>
    <p:sldId id="50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80541" autoAdjust="0"/>
  </p:normalViewPr>
  <p:slideViewPr>
    <p:cSldViewPr>
      <p:cViewPr varScale="1">
        <p:scale>
          <a:sx n="139" d="100"/>
          <a:sy n="139" d="100"/>
        </p:scale>
        <p:origin x="456" y="80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2020/10/22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2020/10/22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信号量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P()</a:t>
              </a:r>
              <a:r>
                <a:rPr lang="zh-CN" altLang="en-US" dirty="0" smtClean="0"/>
                <a:t>操作保证互斥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PV</a:t>
              </a:r>
              <a:r>
                <a:rPr lang="zh-CN" altLang="en-US" dirty="0" smtClean="0"/>
                <a:t>操作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必须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操作和</a:t>
              </a:r>
              <a:r>
                <a:rPr lang="en-US" altLang="zh-CN" dirty="0" smtClean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V()</a:t>
              </a:r>
              <a:r>
                <a:rPr lang="zh-CN" altLang="en-US" dirty="0" smtClean="0"/>
                <a:t>操作</a:t>
              </a:r>
              <a:r>
                <a:rPr lang="zh-CN" altLang="en-US" dirty="0"/>
                <a:t>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();</a:t>
            </a:r>
            <a:endParaRPr lang="en-US" altLang="zh-CN" sz="18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每个临界区设置一个信号量，其初值为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73378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每个条件同步设置一个信号量，其初值为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206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一个或多个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 smtClean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 smtClean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有界缓冲区的生产者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单个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 smtClean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640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二进制信号量</a:t>
              </a:r>
              <a:r>
                <a:rPr lang="en-US" altLang="zh-CN" dirty="0" err="1" smtClean="0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  <p:extLst>
      <p:ext uri="{BB962C8B-B14F-4D97-AF65-F5344CB8AC3E}">
        <p14:creationId xmlns:p14="http://schemas.microsoft.com/office/powerpoint/2010/main" val="16602940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V</a:t>
              </a:r>
              <a:r>
                <a:rPr lang="zh-CN" altLang="en-US" dirty="0" smtClean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517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uiExpand="1" build="allAtOnce" animBg="1"/>
      <p:bldP spid="35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5568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6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 smtClean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</a:t>
              </a:r>
              <a:r>
                <a:rPr lang="zh-CN" altLang="en-US" dirty="0" smtClean="0"/>
                <a:t>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 smtClean="0"/>
                <a:t>并发编程</a:t>
              </a:r>
              <a:endParaRPr lang="zh-CN" altLang="en-US" dirty="0"/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OS</a:t>
              </a:r>
              <a:r>
                <a:rPr lang="zh-CN" altLang="en-US" dirty="0" smtClean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由</a:t>
              </a:r>
              <a:r>
                <a:rPr lang="en-US" altLang="zh-CN" dirty="0" err="1" smtClean="0"/>
                <a:t>Dijkstra</a:t>
              </a:r>
              <a:r>
                <a:rPr lang="zh-CN" altLang="en-US" dirty="0" smtClean="0"/>
                <a:t>在</a:t>
              </a:r>
              <a:r>
                <a:rPr lang="en-US" altLang="zh-CN" dirty="0" smtClean="0"/>
                <a:t>20</a:t>
              </a:r>
              <a:r>
                <a:rPr lang="zh-CN" altLang="en-US" dirty="0" smtClean="0"/>
                <a:t>世纪</a:t>
              </a:r>
              <a:r>
                <a:rPr lang="en-US" altLang="zh-CN" dirty="0" smtClean="0"/>
                <a:t>60</a:t>
              </a:r>
              <a:r>
                <a:rPr lang="zh-CN" altLang="en-US" dirty="0" smtClean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</a:t>
              </a:r>
              <a:r>
                <a:rPr lang="zh-CN" altLang="en-US" dirty="0" smtClean="0"/>
                <a:t>量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是一种抽象数据类型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由一个整形</a:t>
              </a:r>
              <a:r>
                <a:rPr lang="en-US" altLang="zh-CN" sz="1800" dirty="0" smtClean="0"/>
                <a:t> (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 smtClean="0"/>
                <a:t>)</a:t>
              </a:r>
              <a:r>
                <a:rPr lang="zh-CN" altLang="en-US" sz="1800" dirty="0" smtClean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 smtClean="0">
                  <a:solidFill>
                    <a:srgbClr val="C00000"/>
                  </a:solidFill>
                </a:rPr>
                <a:t>P()</a:t>
              </a:r>
              <a:endParaRPr lang="zh-CN" altLang="en-US" sz="1600" dirty="0" smtClean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 smtClean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2</a:t>
              </a:r>
              <a:r>
                <a:rPr lang="zh-CN" altLang="en-US" sz="1800" dirty="0" smtClean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减</a:t>
              </a:r>
              <a:r>
                <a:rPr lang="en-US" altLang="zh-CN" sz="1600" dirty="0" smtClean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 smtClean="0"/>
                <a:t>如</a:t>
              </a:r>
              <a:r>
                <a:rPr lang="en-US" altLang="zh-CN" sz="1600" dirty="0" err="1" smtClean="0"/>
                <a:t>sem</a:t>
              </a:r>
              <a:r>
                <a:rPr lang="en-US" altLang="zh-CN" sz="1600" dirty="0" smtClean="0"/>
                <a:t>&lt;0, </a:t>
              </a:r>
              <a:r>
                <a:rPr lang="zh-CN" altLang="en-US" sz="1600" dirty="0" smtClean="0"/>
                <a:t>进入等待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加</a:t>
              </a:r>
              <a:r>
                <a:rPr lang="en-US" altLang="zh-CN" sz="1600" dirty="0" smtClean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如</a:t>
              </a:r>
              <a:r>
                <a:rPr lang="en-US" altLang="zh-CN" sz="1600" dirty="0" smtClean="0"/>
                <a:t>sem≤0,</a:t>
              </a:r>
              <a:r>
                <a:rPr lang="zh-CN" altLang="en-US" sz="1600" dirty="0" smtClean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Prolaag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（荷兰语尝试减少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Verhoog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（荷兰语增加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C00000"/>
                  </a:solidFill>
                </a:rPr>
                <a:t>P()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线程不会被无限期阻塞在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自旋锁能否实现</a:t>
            </a:r>
            <a:r>
              <a:rPr lang="zh-CN" altLang="en-US" dirty="0"/>
              <a:t>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整数</a:t>
              </a:r>
              <a:r>
                <a:rPr lang="zh-CN" altLang="en-US" dirty="0" smtClean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初始化完成后，只能通过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由操作系统保证，</a:t>
              </a:r>
              <a:r>
                <a:rPr lang="en-US" altLang="zh-CN" dirty="0" smtClean="0"/>
                <a:t>PV</a:t>
              </a:r>
              <a:r>
                <a:rPr lang="zh-CN" altLang="en-US" dirty="0" smtClean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8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 smtClean="0"/>
                <a:t>：资源数目为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或</a:t>
              </a:r>
              <a:r>
                <a:rPr lang="en-US" altLang="zh-CN" dirty="0" smtClean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 smtClean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临界区的互斥访问控制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线程间的事件等待</a:t>
              </a:r>
              <a:endParaRPr lang="zh-CN" altLang="en-US" dirty="0"/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 smtClean="0"/>
                  <a:t>两者等价</a:t>
                </a:r>
                <a:endParaRPr lang="en-US" altLang="zh-CN" dirty="0" smtClean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0018539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851</Words>
  <Application>Microsoft Office PowerPoint</Application>
  <PresentationFormat>全屏显示(16:9)</PresentationFormat>
  <Paragraphs>217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1012</cp:revision>
  <dcterms:created xsi:type="dcterms:W3CDTF">2015-01-11T06:38:50Z</dcterms:created>
  <dcterms:modified xsi:type="dcterms:W3CDTF">2020-10-21T23:35:37Z</dcterms:modified>
</cp:coreProperties>
</file>