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1" r:id="rId2"/>
    <p:sldId id="283" r:id="rId3"/>
    <p:sldId id="261" r:id="rId4"/>
    <p:sldId id="262" r:id="rId5"/>
    <p:sldId id="282" r:id="rId6"/>
    <p:sldId id="288" r:id="rId7"/>
    <p:sldId id="289" r:id="rId8"/>
    <p:sldId id="290" r:id="rId9"/>
    <p:sldId id="291" r:id="rId10"/>
    <p:sldId id="292" r:id="rId11"/>
    <p:sldId id="293" r:id="rId12"/>
    <p:sldId id="27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5" y="318"/>
      </p:cViewPr>
      <p:guideLst>
        <p:guide orient="horz" pos="162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8-22T15:27:24.94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DCBD61-38B8-46B4-9547-12EA9CD78F94}" emma:medium="tactile" emma:mode="ink">
          <msink:context xmlns:msink="http://schemas.microsoft.com/ink/2010/main" type="writingRegion" rotatedBoundingBox="11612,10366 12369,13327 11105,13650 10349,10690"/>
        </emma:interpretation>
      </emma:emma>
    </inkml:annotationXML>
    <inkml:traceGroup>
      <inkml:annotationXML>
        <emma:emma xmlns:emma="http://www.w3.org/2003/04/emma" version="1.0">
          <emma:interpretation id="{7165849F-EFA4-46A0-AC6C-C19092B088B4}" emma:medium="tactile" emma:mode="ink">
            <msink:context xmlns:msink="http://schemas.microsoft.com/ink/2010/main" type="paragraph" rotatedBoundingBox="11612,10366 12369,13327 11105,13650 10349,10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9318C0-6CF6-4567-B8B9-ECE5DF41EEFD}" emma:medium="tactile" emma:mode="ink">
              <msink:context xmlns:msink="http://schemas.microsoft.com/ink/2010/main" type="line" rotatedBoundingBox="11612,10366 12369,13327 11105,13650 10349,10690"/>
            </emma:interpretation>
          </emma:emma>
        </inkml:annotationXML>
        <inkml:traceGroup>
          <inkml:annotationXML>
            <emma:emma xmlns:emma="http://www.w3.org/2003/04/emma" version="1.0">
              <emma:interpretation id="{491C222E-63BA-4F13-9826-73CC5BEBAE36}" emma:medium="tactile" emma:mode="ink">
                <msink:context xmlns:msink="http://schemas.microsoft.com/ink/2010/main" type="inkWord" rotatedBoundingBox="11612,10366 12369,13327 11105,13650 10349,106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636-208 1519 0,'0'0'33'0,"0"0"7"0,0 0 2 0,0 0 1 0,-7 3-35 0,4 0-8 0,3-3 0 0,-3 8 0 16,0 1 60-16,-1 2 11 0,4 4 1 0,0 5 1 0,-3 1-16 0,3 5-3 15,-6 3-1-15,2 0 0 16,1 3-15-16,0-1-3 0,0 4-1 0,-1 0 0 0,1 0-18 15,0 0-3-15,0-1-1 0,-4 1 0 16,4-3-12-16,0 3 0 0,-4-3 0 0,4 0 0 31,-1-4-19-31,1 1-6 0,0-2-2 0,3-4-590 0,-3-3-119 0</inkml:trace>
          <inkml:trace contextRef="#ctx0" brushRef="#br0" timeOffset="1749.0739">193 789 1296 0,'-4'-15'28'0,"4"15"7"0,0-8 1 0,0 2 0 0,0-3-36 0,0 3 0 0,0-2 0 0,0 2 0 15,0 0 90-15,0 6 11 0,0-6 3 0,4 0 0 16,-1 1-39-16,3-1-7 0,1 0-2 0,-1 3 0 16,4 0-14-16,0 0-3 0,0 0-1 0,3 3 0 15,-3 0-11-15,3 0-3 0,3 3 0 0,-3 0 0 16,3 3-12-16,1 0-2 0,-4 3-1 0,3-4 0 15,-3 4-9-15,-3 0 0 0,3 2 9 0,-3-2-9 16,-1 0 0-16,-2 2 0 0,-1 1 0 0,-2-1 0 16,-1 1 0-16,-3 0-15 0,0-1 4 0,-7 1 1 0,4 2-8 0,-3-2-2 15,-1 0 0-15,1 2 0 16,-1-2-2-16,0-1-1 0,-2 1 0 0,2-3 0 0,1-1 9 0,-4 1 2 16,3-3 0-16,1 2 0 15,-1-2 12-15,4 0 0 0,3-6-10 0,-3 3 10 0,3-3 0 0,0 0 0 16,0 0 0-16,0 0 0 15,0 0 0-15,0 0-9 0,0 0 9 0,0 0 0 0,0 0 0 0,0 0 0 16,6-3 0-16,4 0 0 16,0 3 0-16,0 0 16 0,3 0-4 0,0 0 0 0,-3 0 9 0,-1 3 2 15,1 0 0-15,0 3 0 0,0-1-5 0,-4 1-1 0,-3 0 0 0,4 0 0 16,-4 3-2-16,-3-1-1 16,0 1 0-16,-3 0 0 0,0 2 0 0,-4 1 0 0,4-3 0 0,-7 2 0 15,4 1-5-15,-4-1-1 16,0 1 0-16,0 0 0 0,-3-1-8 0,0 1 0 0,0-1-12 0,0-2 12 31,-3 3-45-31,3-4-2 0,0 1 0 0,0-3 0 16,3 2-41-16,0-5-8 0,4 3-1 0,-4 0-698 0</inkml:trace>
          <inkml:trace contextRef="#ctx0" brushRef="#br0" timeOffset="1309.3036">183 803 1598 0,'0'0'35'0,"0"0"7"0,0 0 2 0,0 0 1 0,0 0-36 0,6-3-9 16,-6 3 0-16,0 0 0 16,0 0 48-16,0 0 8 0,0 0 2 0,0 0 0 0,0 0-30 0,0 12-5 15,4 0-2-15,-4 5 0 16,3 3 3-16,-3 3 1 0,-3 4 0 0,3-4 0 0,0 3 1 0,-4 0 0 15,4 0 0-15,0 3 0 16,-3-3-12-16,0-3-2 0,3 3-1 0,0-2 0 0,-4-1-11 0,4-3 0 16,0 0 0-16,-3-2 0 15,3-4-14-15,-3-2 2 0,3-1 0 0,0-5 0 16,0-6-34-16,0 0-6 0,0 0-2 0,0 0 0 16,0 0-23-16,0-6-5 0,0-2-1 0,0-7 0 15,3-2-95-15,0-4-19 0,-3 1-4 0</inkml:trace>
          <inkml:trace contextRef="#ctx0" brushRef="#br0" timeOffset="-1009.324">0 44 1522 0,'0'0'33'0,"0"0"7"0,0 0 2 0,7 6 2 0,-1-1-36 0,1 1-8 16,2 0 0-16,5-3 0 0,-1-3 29 0,3 0 4 0,-3 0 1 0,6 0 0 15,-2-3-8-15,2 0-2 16,1-3 0-16,-1 1 0 0,1 2-13 0,0-3-3 0,-4 0-8 0,0 0 12 15,1 0-23-15,-4 4-5 16,0-4 0-16,0 3-1 16,-4 0-31-16,1-3-5 0,0 0-2 0,-7 4-644 15</inkml:trace>
          <inkml:trace contextRef="#ctx0" brushRef="#br0" timeOffset="-1249.2791">13-313 1562 0,'0'0'34'0,"0"0"7"0,10-5 2 0,0 5 1 0,3-6-35 0,0 3-9 0,0 0 0 0,3 0 0 15,0-3 32-15,1 0 5 0,-1 1 1 0,0 2 0 16,1-3-25-16,2 0-5 0,-2 0 0 0,2 1-8 15,1 2 0-15,-4 0 0 0,0 0 0 0,1 0 0 16,-4 3 0-16,0 0-14 0,0 0 1 0,0 0 0 16,-3 3-6-16,3-3-1 0,-4 3 0 0,-2-3-464 15,-7 0-94-15</inkml:trace>
          <inkml:trace contextRef="#ctx0" brushRef="#br0" timeOffset="4228.1731">251 1684 1216 0,'0'0'34'0,"0"0"9"0,0 0-35 0,0 0-8 0,0 0 0 0,0 0 0 16,0 0 71-16,0 9 12 0,0-3 2 0,0 3 1 15,0-1-23-15,3 4-5 0,1 0-1 0,-1 5 0 0,4 0-25 16,-4 4-4-16,0 2-2 0,4 0 0 0,-1 6-16 0,1-3-10 16,-1 3 12-16,1 0-12 0,-1-3 8 0,-3 3-8 15,4 0 0-15,-1 0 0 0,1-3 9 0,-4 0-1 16,4-3-8-16,-4-2 12 0,4-1-12 16,-4-3 9-16,0-5-9 0,4 2 8 0,-4-5 1 0,0-3 0 15,-3-6 0-15,0 0 0 16,0 0-1-16,0 0 0 0,0 0 0 0,0 0 0 0,7-3-8 0,-4-3 0 15,7 0 9-15,-4-5-9 16,-3-4 0-16,1 1 0 0,2-4 0 0,-2-2 0 0,-1 0 0 0,0 0-10 16,4-1 10-16,-4 1-13 0,3 0 5 0,-2-1 8 0,2 1-13 0,1 3 5 15,-1-4 8-15,1 4-10 16,-4 3 10-16,7-1-10 0,-4 1 10 0,1 2 0 0,-1 0 0 0,4 4 0 16,-3-1 0-16,-1 0 0 15,1 4 0-15,-1 2 0 0,4 0 0 0,-4 3 0 0,1 0 8 0,3 3-8 16,-7 5 0-16,4 1 0 15,2 6 0-15,-2-1 8 0,-1 1-8 0,-2 2 0 0,2 3 0 0,1-2 8 16,-1-1 1-16,1 0 1 0,-1 1 0 0,1 2 0 16,-4-3 12-16,4 1 2 0,-4-1 1 15,0-2 0-15,4-1 2 0,-1-5 0 0,1 2 0 0,-1-2 0 16,1-3-1-16,-1-3 0 0,4 0 0 0,-3-6 0 16,2 0-4-16,1-3-1 0,0-3 0 0,0-2 0 0,3-1 3 0,0-2 0 15,0-4 0-15,3 1 0 16,-3-3-11-16,0 2-1 0,0-2-1 0,4-3 0 0,-8 0-19 15,4 0-4-15,0-1-1 0,-3 1 0 16,0 3-40-16,-4 0-8 0,4-1-2 0,-3 1-593 16,3 3-120-16</inkml:trace>
          <inkml:trace contextRef="#ctx0" brushRef="#br0" timeOffset="2568.6312">753 690 1274 0,'0'0'28'0,"0"0"5"0,0 0 2 0,-3-3 1 0,3 3-28 0,0 0-8 0,0 0 0 0,0 0 0 15,0 0 64-15,0 0 11 16,0 0 2-16,0 0 1 0,0 0-26 0,0 0-4 0,0 6-2 0,0 6 0 15,0 2-2-15,3 4 0 16,-3 2 0-16,4 6 0 0,-4-3 3 0,0 9 0 0,0 0 0 0,0 3 0 16,0 0 0-16,0-1 0 0,0 4 0 0,-4-3 0 15,1 2-19-15,0 1-4 0,3-3-1 16,-3 0 0-16,-1-1-23 0,1-5 9 0,3 0-9 0,0 0 0 16,-3-2 0-16,0-4-19 0,-1-3 3 15,4 0 0-15,0-5-100 16,-3-1-19-16,3-2-4 0,0-3-722 0</inkml:trace>
          <inkml:trace contextRef="#ctx0" brushRef="#br0" timeOffset="2249.8037">874 980 1429 0,'0'0'40'0,"10"0"10"0,-4 3-40 0,7-3-10 0,0 0 0 0,0-3 0 15,4 0 12-15,-4-3 1 0,6 4 0 0,-2-7 0 16,-1 3-13-16,0-3-18 0,-3 4 4 0,4-4-401 16,-4 0-80-16</inkml:trace>
          <inkml:trace contextRef="#ctx0" brushRef="#br0" timeOffset="2048.9092">851 667 1263 0,'0'0'28'0,"0"0"5"0,0 0 2 0,10 0 1 0,-3-3-36 0,-1 0 0 0,4 3 0 0,-4-3 0 0,7-2 72 0,-3 2 7 16,0 0 1-16,3 0 1 0,3 0-17 0,1-3-4 0,-1 3-1 0,0-3 0 15,1 1-23-15,2 2-4 16,-3 0 0-16,1 0-1 0,-1-3-31 0,0 3 0 0,-6 0-11 0,3 0 11 31,-3 3-67-31,-4 0-5 0,1 0-2 0</inkml:trace>
          <inkml:trace contextRef="#ctx0" brushRef="#br0" timeOffset="4977.7763">1184 1719 1688 0,'0'0'37'0,"0"0"8"0,0 0 2 0,0 0 0 16,0 6-38-16,0 3-9 0,0-1 0 0,0 4 0 15,3 2 60-15,-3 1 11 0,3 2 1 0,-3 9 1 16,0 1-7-16,4 4-2 0,-4 1 0 0,0 3 0 16,0 3-10-16,0 2-2 0,-4 1-1 0,4 2 0 15,-3-2-20-15,3 0-4 0,-3-4-1 0,0 1 0 16,3-3-26-16,-4-1 0 0,1-5 8 0,0 0-8 15,0-2-17-15,-1-4-6 0,1 0-1 0,0-3 0 16,-1-5-112-16,1-1-24 0,3 1-4 16,-3-7 0-16</inkml:trace>
          <inkml:trace contextRef="#ctx0" brushRef="#br0" timeOffset="4677.9323">1256 2067 1378 0,'13'6'30'0,"-7"-3"6"0,4-3 2 0,3 0 2 16,3-3-32-16,4 0-8 0,-4 0 0 0,4-3 0 15,-7 0-59-15,3 1-13 0,-3-4-2 0</inkml:trace>
          <inkml:trace contextRef="#ctx0" brushRef="#br0" timeOffset="4498.03">1194 1618 1872 0,'0'0'41'0,"0"0"9"0,9 0 2 0,1 0 0 0,3 0-42 0,4 0-10 16,-1-3 0-16,3 0 0 0,4-3 46 0,-3 3 7 0,3-3 2 0,-1 1 0 15,-2 2-38-15,0-3-7 0,-1 3-2 0,1 0 0 16,-4 0-20-16,0 0-4 0,1 0 0 0,-4 3-1 16,3 0-49-16,-6 0-10 0,0 0-1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8-22T15:27:24.2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8-08-22T15:30:06.944"/>
    </inkml:context>
  </inkml:definitions>
  <inkml:traceGroup>
    <inkml:annotationXML>
      <emma:emma xmlns:emma="http://www.w3.org/2003/04/emma" version="1.0">
        <emma:interpretation id="{C69D5E55-9AD0-4BD5-B78C-C8CD8E0A5564}" emma:medium="tactile" emma:mode="ink">
          <msink:context xmlns:msink="http://schemas.microsoft.com/ink/2010/main" type="writingRegion" rotatedBoundingBox="10681,10491 21051,10219 21122,12907 10751,13179"/>
        </emma:interpretation>
      </emma:emma>
    </inkml:annotationXML>
    <inkml:traceGroup>
      <inkml:annotationXML>
        <emma:emma xmlns:emma="http://www.w3.org/2003/04/emma" version="1.0">
          <emma:interpretation id="{973EAC2D-7E84-45B0-9517-4EB16B323FF8}" emma:medium="tactile" emma:mode="ink">
            <msink:context xmlns:msink="http://schemas.microsoft.com/ink/2010/main" type="paragraph" rotatedBoundingBox="10681,10491 21051,10219 21081,11365 10711,11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4F2813-8D7E-494C-ACD4-9FD268D7D665}" emma:medium="tactile" emma:mode="ink">
              <msink:context xmlns:msink="http://schemas.microsoft.com/ink/2010/main" type="inkBullet" rotatedBoundingBox="10684,10618 11611,10594 11633,11408 10705,11433"/>
            </emma:interpretation>
          </emma:emma>
        </inkml:annotationXML>
        <inkml:trace contextRef="#ctx0" brushRef="#br0">72-237 1470 0,'0'0'41'0,"0"0"11"0,0 0-42 0,0 0-10 0,0 0 0 0,0 0 0 16,0 0 51-16,0 0 8 0,0 0 1 0,6 8 1 16,-2 7-17-16,-1-1-3 0,0 7-1 0,0 5 0 0,1 3-5 0,-4 3-2 15,3 0 0-15,-3 2 0 16,3 1-10-16,-3 0-3 0,0 0 0 0,-3-1 0 0,3 4-8 0,-3-3-1 15,3 0-1-15,0-3 0 16,0 2-10-16,-4-2 0 0,4-3 0 0,-3 0 0 0,3-3-12 16,0 0-5-16,0-8-1 0,0-4 0 15,3 1-40-15,-3-7-8 0,4 1-2 0,-4-9-728 16</inkml:trace>
        <inkml:trace contextRef="#ctx0" brushRef="#br0" timeOffset="269.8985">652-255 1235 0,'0'0'35'0,"0"0"8"0,7 0-35 0,3 0-8 0,-1-3 0 0,1 1 0 15,0-1 44-15,3-3 8 0,0 3 0 0,0-3 1 16,0 0-22-16,3 1-5 0,1-4-1 0,2 3 0 16,1-3 1-16,-4 4 0 0,4-1 0 0,-1 0 0 15,-2 3-26-15,-1-3 0 0,0 6 0 0,1-3 0 16,-1 3-20-16,-3-3-10 0,0 3-2 0,-3 0-632 16</inkml:trace>
        <inkml:trace contextRef="#ctx0" brushRef="#br0" timeOffset="489.7402">691 116 1508 0,'0'0'33'0,"0"0"7"0,0 0 2 0,10 6 0 0,0 0-34 0,3-3-8 16,-3-3 0-16,3 0 0 0,0 0 0 0,3-3 0 0,1 0 0 0,-4-3 0 31,3-2-30-31,0 2-8 0,-3-3-2 0,0 0-383 0,-3 1-77 0</inkml:trace>
      </inkml:traceGroup>
      <inkml:traceGroup>
        <inkml:annotationXML>
          <emma:emma xmlns:emma="http://www.w3.org/2003/04/emma" version="1.0">
            <emma:interpretation id="{C76B8BF0-49EE-4A86-874D-E871390ED4B4}" emma:medium="tactile" emma:mode="ink">
              <msink:context xmlns:msink="http://schemas.microsoft.com/ink/2010/main" type="line" rotatedBoundingBox="12987,10431 21051,10219 21081,11365 13017,11576"/>
            </emma:interpretation>
          </emma:emma>
        </inkml:annotationXML>
        <inkml:traceGroup>
          <inkml:annotationXML>
            <emma:emma xmlns:emma="http://www.w3.org/2003/04/emma" version="1.0">
              <emma:interpretation id="{4912565E-C023-4400-A8FF-C0F92B0F0FFA}" emma:medium="tactile" emma:mode="ink">
                <msink:context xmlns:msink="http://schemas.microsoft.com/ink/2010/main" type="inkWord" rotatedBoundingBox="12987,10431 16331,10343 16358,11406 13015,114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65181.8057">3479-243 1681 0,'20'-9'36'0,"-10"6"8"0,6-2 2 0,7 2 2 0,0-6-38 0,6 0-10 16,0 1 0-16,1-4 0 0,6 0 48 0,3 1 8 0,0-1 2 0,0 1 0 15,3-1-38-15,1 3-8 16,-4-2-2-16,3 2 0 0,-6 0-10 0,0 4 0 0,-3-4 0 0,-4 3 0 31,0 0-26-31,-3 0-7 0,-3 4-2 0,-3-4 0 16,-4 3-28-16,0 3-5 0,-2 0-2 0,-1 0-422 0,-4 0-84 0</inkml:trace>
          <inkml:trace contextRef="#ctx0" brushRef="#br0" timeOffset="164961.913">3822-547 1609 0,'0'0'35'0,"0"0"7"0,0 0 2 0,6 8 2 0,1 1-37 0,-4 3-9 0,0-1 0 0,-3 4 0 16,0-1 37-16,0 4 6 0,-3 2 1 0,0 6 0 16,0 0-31-16,-4 3-5 0,-3 0-8 0,4 3 11 15,-4 0-11-15,-3 0 0 0,0-3 0 0,0 0-11 16,-3 2-5-16,3-2 0 0,-4 3-1 0,1-3 0 15,0-3-31-15,3 1-5 0,-7-7-2 0,4 0-652 16</inkml:trace>
          <inkml:trace contextRef="#ctx0" brushRef="#br0" timeOffset="165461.6478">3890-124 1552 0,'-9'11'44'0,"5"-2"10"0,-2 0-43 0,2-1-11 0,1 7 0 0,0-1 0 0,-4 4 62 0,4 5 10 16,-3-3 3-16,2 3 0 16,1 4-31-16,0 2-7 0,0 0-1 0,-1 2 0 0,1 1-24 0,0 3-4 15,3-6-8-15,-3 3 11 16,-1-6-11-16,4 0 10 0,0-3-10 0,0-2 10 0,0-1-10 0,0-3 0 16,0-2 0-16,0-4 0 15,0-2-16-15,0 0-3 0,0-9 0 0,0 0 0 16,0 0-29-16,0 0-7 0,0 0-1 0,4-9 0 15,-1-3-38-15,0-2-8 0,-3-3-2 0,3-4 0 16,1 1-29-16,-1-3-7 0,-3 3 0 0</inkml:trace>
          <inkml:trace contextRef="#ctx0" brushRef="#br0" timeOffset="165881.4225">3890-92 907 0,'0'0'20'0,"4"-3"4"0,2-6 0 0,-3 3 2 0,7-2-26 0,-3 2 0 15,-1-3 0-15,4 3 0 0,-4-2 73 0,4 2 10 16,3-3 1-16,-3 3 1 0,0-2-30 0,3 2-7 0,0 0 0 15,0 3-1-15,3-3-30 0,-3 3-5 0,0 1-2 0,0-1 0 16,0 0-10-16,-3 3 0 0,3 0 0 0,-3 3 0 16,0-3 0-16,3 3 0 0,-3-1 0 0,-1 1 0 15,5 0 8-15,-5 0-8 0,1 0 12 0,0 0-4 16,0 0 8-16,-4 3 0 0,4-4 1 0,0 1 0 16,-4 0 9-16,1 3 2 0,-1 0 0 15,1 0 0-15,-4-1 1 0,4 1 1 0,-4 3 0 0,0 0 0 16,0-1-7-16,4 4-2 0,-4 0 0 0,4 2 0 0,-4 3-2 15,0 1-1-15,0-4 0 0,1 4 0 16,-1 2-18-16,0-3 8 0,1 4-8 0,-1-1 0 0,0 0 0 16,0 3 0-16,1 1 0 0,-4-1 0 15,3 3 0-15,3 0 0 0,-6-3 0 0,4 3 0 0,-4-5 0 16,3-1 0-16,-3 0-13 0,0-2 5 16,0-1 8-16,0 0 0 0,3-2 0 0,-3-1 0 0,-3 1 0 0,3-4 9 15,0 1-9-15,0-3 0 0,-3-1 0 0,3 1 0 16,0-9-12-16,-4 6 3 0,4-6-7 0,-3 6 0 15,0-3-1-15,3-3 0 0,0 0-3 0,0 0-1 0,-7 2 0 16,1 1 0-16,-1-3 1 0,1 0 1 16,6 0 0-16,-7-3 0 15,1 1-15-15,-1-1-3 0,1-3-1 0,-1 0 0 16,-3 0-38-16,4-2-8 0,-1-4-2 0</inkml:trace>
          <inkml:trace contextRef="#ctx0" brushRef="#br0" timeOffset="166121.2946">3890 116 1504 0,'0'0'33'0,"0"0"7"0,0 0 2 0,0 0 0 0,0 0-34 0,7 0-8 0,-1 0 0 0,4 0 0 15,-3-3 47-15,6 1 7 0,-4-4 2 0,5 3 0 0,-1-3-14 0,3 0-2 16,0 0-1-16,0 1 0 15,1-1-14-15,2 0-2 0,-2 0-1 0,-1 0 0 0,-3 1-22 0,0-1 0 16,0 0 0-16,-3 0 0 16,3 3-46-16,-3-2-7 0,-4 2-2 0,4 0 0 31,-3 3-101-31,-1-3-20 0,-6 3-4 0</inkml:trace>
          <inkml:trace contextRef="#ctx0" brushRef="#br0" timeOffset="166311.1956">3949 287 1463 0,'0'0'41'0,"0"0"10"15,-3 6-41-15,3-6-10 0,0 0 0 0,0 0 0 0,0 0 73 0,0 0 13 16,10 3 2-16,-1-3 1 0,4-3-54 0,0-3-11 16,4 1-3-16,-1-1 0 0,0-6-33 0,1 3-8 15,-1-2 0-15,0-1-1 16,1 4-55-16,-1-4-10 0,-3 0-2 0,0 1-593 15</inkml:trace>
          <inkml:trace contextRef="#ctx0" brushRef="#br0" timeOffset="164592.1126">2420 342 992 0,'0'0'28'0,"-4"6"7"0,-2 0-35 0,6-6 0 0,-3 3 0 0,-4 0 0 16,7-3 87-16,-3 6 10 15,3-6 3-15,-3 5 0 0,3-5-39 0,0 0-7 0,0 0-2 0,0 6 0 16,0-6-20-16,0 9-5 15,6-3-1-15,-3-1 0 0,4 1-6 0,3 0-2 0,-4-3 0 0,7 3 0 16,-3-3 6-16,3 2 2 0,0-2 0 0,3 0 0 16,1 3-5-16,-1 0-1 0,4 0 0 0,2-1 0 15,-2 1-4-15,0-3-2 0,6 3 0 0,-4 0 0 16,5 0-2-16,-1 2-1 0,3-2 0 0,4 0 0 16,2 0-3-16,8-1-8 0,-4 1 12 0,7 0-4 15,3-3 0-15,-4 3 0 0,4-6 0 16,0 0 0-16,0 0 0 0,3-3 0 0,-3 3 0 0,0-3 0 15,-3 0-20-15,-4-3-5 0,0 3-1 0,-3-2 0 16,-6-1-31 0,0 0-7-16,-7-3 0 0,0 1-484 0,-7-4-96 0</inkml:trace>
          <inkml:trace contextRef="#ctx0" brushRef="#br0" timeOffset="163982.5709">2400-417 1303 0,'0'0'28'0,"0"0"7"0,0 0 1 0,0 0 0 15,0 0-28-15,7 6-8 0,-1-3 0 0,1 0 0 0,-1 0 32 0,1 2 6 16,-1-2 1-16,1 0 0 16,-7-3-63-16,10 6-12 0,-1 0-2 0,-2-3-565 15</inkml:trace>
          <inkml:trace contextRef="#ctx0" brushRef="#br0" timeOffset="164312.2657">2469-17 1123 0,'0'0'24'0,"0"0"6"0,0 0 1 0,9 3 1 0,-2-3-32 0,-1 0 0 0,4 0 0 0,0-3 0 15,0 3 20-15,3-3-1 0,-3-3-1 0,-4 3 0 16,4 1-18-16,0-1 0 0,-1-3 0 0,-2 6-9 16,-1-6 9-16,4 6 0 0,-3-3 0 0,-1 0 0 15,-6 3 0-15,7 0 9 0,3 0-1 0,-4 3-8 16,-6-3 20-16,10 3-4 0,-4 0 0 0,1 0 0 15,-1 0-5-15,1 3-2 0,0-1 0 0,-1 4 0 16,-3-3-9-16,1 5 8 0,-1 1-8 0,-3-3 8 0,3 2 1 0,-3 4 0 16,0-1 0-16,0 1 0 15,0 2-9-15,0-2 0 0,0 2 0 0,-3-2 0 0,0-1 0 0,-1 3 0 16,1-2 0-16,0-1 0 16,0 1-22-16,-4-4-6 0,4 4-2 0,-4-3 0 15,1-4-26-15,2 4-6 16,-2-3-1-16,-1-4 0 0,1 1-3 0,-1 0-1 0,1 0 0 0,-1 0-189 15,-2-4-39-15</inkml:trace>
          <inkml:trace contextRef="#ctx0" brushRef="#br0" timeOffset="163112.9021">2560-284 1166 0,'0'0'25'0,"0"0"6"0,0 0 1 0,10 0 1 0,-1-3-33 0,1 1 0 16,0-1 0-16,3-3 0 0,0 0 37 0,3 0 1 0,1-2 0 0,2-4 0 15,4 0-22-15,0 1-4 16,0-1 0-16,3 1-1 0,0-1-11 0,0 0 12 0,3 4-12 0,-3-1 12 16,1 0-12-16,-1 1 0 15,0 2 0-15,0 0 0 0,0 0 11 0,-3 0 0 0,0 1 0 0,-1-1 0 16,-2 0 5-16,-4 3 2 15,1 0 0-15,-1 0 0 0,-3 3 3 0,0 0 1 0,-3 0 0 0,-1 0 0 16,1 3-1-16,-3 3 0 0,-7-6 0 0,6 3 0 0,-6-3 11 16,0 9 1-16,4-1 1 0,-8 1 0 15,4 3-13-15,-3-1-2 0,-3 4-1 0,-1-1 0 0,0 1-9 16,-2 2-1-16,-1 6-8 0,-3-2 12 16,0 2-4-16,-3 3 0 0,-4 3-8 0,0 0 12 0,-6 0-12 15,3 3 0-15,-3 0 0 0,0-1 0 16,0-2 0-16,3-2 0 0,1-1 0 0,2-3 0 0,0-3-14 15,1 3 1-15,3-5 0 0,-1-1 0 16,4 0-19-16,0 1-3 0,0-7-1 0,3 1 0 16,4 0-17-16,-1-7-4 0,1 1-1 0,-1-3-630 15</inkml:trace>
          <inkml:trace contextRef="#ctx0" brushRef="#br0" timeOffset="163352.7741">3033-185 1623 0,'0'0'36'0,"0"0"7"0,0 0 1 0,3 3 2 0,-3-3-37 0,10 6-9 15,-7-1 0-15,4 4 0 0,-1-3 43 0,-3 3 6 0,1-1 2 0,-1 7 0 16,3-1-25-16,-2 7-5 16,-4-1-1-16,3 3 0 0,-3 0-20 0,3 0 9 0,0 3-9 0,-3 1 0 15,0-1 0-15,0 0 0 16,0 3 0-16,0-3 0 0,0 3-10 0,0-6-2 0,0 3-1 0,0-3 0 31,0-2-24-31,-3-4-5 0,0-3-1 0,0 1 0 16,3-3-39-16,-4-4-8 0,1 1-2 0</inkml:trace>
          <inkml:trace contextRef="#ctx0" brushRef="#br0" timeOffset="163562.6583">3179-188 1638 0,'0'0'36'0,"4"6"7"0,5 0 1 0,-2 2 3 0,3 1-38 0,0 3-9 16,-1 2 0-16,1 1 0 0,-3 2 48 15,2 0 7-15,1 4 1 0,0-1 1 0,0-3-33 0,-4 1-8 16,4-1 0-16,-3 0-1 16,-1-2-15-16,1 2-12 0,-1-2 3 0,1-4 0 15,-4 4-35-15,3-3-6 0,-2-4-2 0,-1 4 0 16,0-6-38-16,1 2-8 0,-4-8-2 0,0 6-336 15,0-6-68-15</inkml:trace>
          <inkml:trace contextRef="#ctx0" brushRef="#br0" timeOffset="166611.0619">4601 93 1609 0,'0'0'35'0,"0"0"7"0,0 0 2 0,0 0 2 0,7 3-37 16,-1-3-9-16,-6 0 0 0,0 0 0 16,7-3 58-16,3 0 10 0,-1 0 1 0,1-2 1 0,0-1-25 0,3-3-5 15,0 3 0-15,3-2-1 0,1-4-17 0,-1 3-3 16,3-2-1-16,1 2 0 15,3-3-18-15,-7 1 0 0,0 2 0 0,4-2 0 16,0 2-23-16,-4 0-8 0,-3 0-1 0,3 1-1 16,0-1-19-16,1 3-3 0,-1-2-1 0,-3 2-487 15,-3-3-97-15</inkml:trace>
          <inkml:trace contextRef="#ctx0" brushRef="#br0" timeOffset="166850.9449">5289-420 1892 0,'0'0'53'0,"0"0"13"0,0 0-53 0,7 3-13 16,-1 3 0-16,1 0 0 0,-4-3 40 0,-3-3 4 0,7 8 2 0,-4-2 0 15,-3 3-35-15,0 2-11 0,0 4 0 0,-3-1 0 16,-1 1 0-16,-2 5-22 0,-4 0 3 0,0 4 1 15,0-4 5-15,1 3 1 0,-4-3 0 0,0 1 0 0,3-1-5 0,-3-3-1 16,0 4 0-16,0-1-531 16,0-3-107-16</inkml:trace>
          <inkml:trace contextRef="#ctx0" brushRef="#br0" timeOffset="167060.8291">5348-249 1680 0,'19'-6'48'0,"-6"3"9"15,4 1-45-15,2-4-12 0,4 0 0 0,0-3 0 0,3 3 60 0,0-2 9 16,0-1 3-16,0 0 0 0,-3 1-51 16,0-1-9-16,-3 0-3 0,-1 3 0 15,-6 1-40-15,3-1-8 0,-6 0-1 0,3 3-1 16,-6 0-34-16,3 3-6 0,-10 0-2 0,0 0-389 15,0 0-79-15</inkml:trace>
          <inkml:trace contextRef="#ctx0" brushRef="#br0" timeOffset="167330.6539">5426-205 1538 0,'0'0'44'0,"0"0"8"0,0 0-41 0,0 0-11 0,3 5 0 0,1 1 0 16,-1 0 61-16,0 0 11 0,0 0 1 0,1 2 1 15,2 1-28-15,-3 3-6 0,-3 2 0 0,4 1-1 16,-1 8-11-16,0-3-3 0,-3 6 0 0,4 0 0 16,-4 6-3-16,0 0-1 0,3 6 0 0,-3-1 0 15,3 1-13-15,-3 0-8 0,0-1 8 0,0-2-8 0,0-3 0 0,0-3-18 16,0-3 3-16,0-3 1 15,0 3-28-15,0-2-6 0,0-4 0 0,0-6-521 16,0-2-104-16</inkml:trace>
        </inkml:traceGroup>
        <inkml:traceGroup>
          <inkml:annotationXML>
            <emma:emma xmlns:emma="http://www.w3.org/2003/04/emma" version="1.0">
              <emma:interpretation id="{EDADEABE-E4A5-4708-8432-216EE4B1E55D}" emma:medium="tactile" emma:mode="ink">
                <msink:context xmlns:msink="http://schemas.microsoft.com/ink/2010/main" type="inkWord" rotatedBoundingBox="16709,10517 17850,10487 17875,11449 16734,11479"/>
              </emma:interpretation>
              <emma:one-of disjunction-type="recognition" id="oneOf1">
                <emma:interpretation id="interp1" emma:lang="" emma:confidence="0">
                  <emma:literal>F</emma:literal>
                </emma:interpretation>
                <emma:interpretation id="interp2" emma:lang="" emma:confidence="0">
                  <emma:literal>于</emma:literal>
                </emma:interpretation>
                <emma:interpretation id="interp3" emma:lang="" emma:confidence="0">
                  <emma:literal>干</emma:literal>
                </emma:interpretation>
                <emma:interpretation id="interp4" emma:lang="" emma:confidence="0">
                  <emma:literal>尸</emma:literal>
                </emma:interpretation>
                <emma:interpretation id="interp5" emma:lang="" emma:confidence="0">
                  <emma:literal>广</emma:literal>
                </emma:interpretation>
              </emma:one-of>
            </emma:emma>
          </inkml:annotationXML>
          <inkml:trace contextRef="#ctx0" brushRef="#br0" timeOffset="169389.8624">6952-333 1580 0,'0'0'35'0,"0"0"7"0,0 0 2 0,0 0 0 0,0 0-36 16,0 0-8-16,0 0 0 0,0 0 0 0,0 0 48 0,0 0 8 0,0 0 2 0,3 6 0 16,4 3-10-16,-4-1-3 15,-3 1 0-15,4 3 0 0,-1 2-10 0,-3 3-3 0,0 4 0 0,0 2 0 16,0 6 0-16,-3 3 0 15,-1 5 0-15,4 4 0 0,-3-3-4 0,0 5-2 16,-4 1 0-16,4-1 0 0,-4 4-18 16,4-4-8-16,0-2 0 0,0-1 8 15,-1-2-32-15,-2 0-8 0,3-7 0 0,-1-2-1 16,1 0-19-16,0-5-3 0,0-1-1 0,-4 0-552 0,4-3-112 16</inkml:trace>
          <inkml:trace contextRef="#ctx0" brushRef="#br0" timeOffset="169090.157">6946-34 1392 0,'0'0'40'0,"6"8"8"0,1 1-39 0,3-3-9 0,-1 0 0 0,8-1 0 15,-4-2 30-15,3 0 4 0,0-3 1 0,1 0 0 16,2-3-19-16,-3-2-4 0,-3 2-1 0,4-3 0 15,-4 0-27-15,0-3-4 0,0 1-2 0,-3-1 0 32,-1 0-74-32,1 1-16 0,0-1-2 0</inkml:trace>
          <inkml:trace contextRef="#ctx0" brushRef="#br0" timeOffset="168890.1824">6998-420 1623 0,'0'0'36'0,"10"0"7"0,-4 3 1 0,7-3 2 0,-3 0-37 0,3 0-9 16,0 0 0-16,3-3 0 16,-3 3 59-16,4-3 9 0,-4 0 3 0,0 0 0 0,3 1-40 0,0-1-8 15,-3-3-2-15,1 3 0 16,-1 0-55-16,-4 3-11 0,-2-3-3 0,3 0-502 16,-10 3-101-16</inkml:trace>
          <inkml:trace contextRef="#ctx0" brushRef="#br0" timeOffset="168150.5262">6153-353 1538 0,'0'0'44'0,"0"0"8"0,0 0-41 0,0 8-11 0,4 1 0 0,-4 3 0 15,0 2 83-15,0 9 14 0,0 6 3 0,-4 12 1 0,4 14-47 0,-3-11-10 16,3-15-1-16,-3-9-1 15,3-6-30-15,-3 4-12 0,-1 5 8 0,4 3-8 0,-3 6 0 0,0-3 0 16,3-9 0-16,-4 3 0 16,4 9-22-16,-3-9 3 0,3-11 1 0,-3 11 0 15,3 15-17-15,-3-12-3 0,3-20-1 0,0-6 0 16,0 0-25-16,0 0-6 0,-4 11-1 0,4-11-417 16,-6-5-84-16</inkml:trace>
          <inkml:trace contextRef="#ctx0" brushRef="#br0" timeOffset="168520.3311">6166-327 1317 0,'0'0'28'0,"0"0"7"0,0 0 1 0,0 0 2 0,4-6-30 0,-4 6-8 16,0 0 0-16,0 0 0 0,0 0 56 0,6-3 11 0,-6 3 1 0,10 3 1 15,-4 3-33-15,1 3-8 0,3-1 0 0,-4 4-1 16,4 5-15-16,0 4-2 0,3 5-1 0,-3-3 0 15,3-6-9-15,0 3 0 0,0 4 9 0,0 10-9 16,0 16 10-16,0-15-2 0,-3-21-8 0,3 3 12 16,-3 9 2-16,3-5 0 0,-4-10 0 0,1 4 0 15,0 5 3-15,0-5 1 0,-1-10 0 0,-2-2 0 16,0 3 5-16,2 3 1 0,-5 2 0 0,2-5 0 16,1-9-2-16,-1-2 0 0,-6 5 0 0,7-6 0 0,-4 3 4 0,3-3 1 15,-2-3 0-15,-4 9 0 16,6 3 0-16,1-9 0 0,-1-14 0 0,1 6 0 0,-1 11-17 0,-2-12-10 15,2-20 12-15,1 1-12 16,-1 2 0-16,-3 0 0 0,4 0 0 0,-1 3 0 16,1-6-34-1,-4 6-4-15,4-3-1 0,-1 3 0 0,1 0-33 0,-4 6-6 0,4 0-2 0,-1 6 0 16,1-1-27 0,-1 1-5-16,1 5-2 0,-7-2-567 0</inkml:trace>
        </inkml:traceGroup>
        <inkml:traceGroup>
          <inkml:annotationXML>
            <emma:emma xmlns:emma="http://www.w3.org/2003/04/emma" version="1.0">
              <emma:interpretation id="{137F51BA-713E-40B3-93AE-18A42238305F}" emma:medium="tactile" emma:mode="ink">
                <msink:context xmlns:msink="http://schemas.microsoft.com/ink/2010/main" type="inkWord" rotatedBoundingBox="20945,10634 21062,10631 21065,10731 20948,1073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>10445-304 0,'0'0'0,"0"0"15,0 0 1,0 0-1,0 0 1,0 0 0,0 0-16,-46-3 31,36 6-31,-6 9 31,9-7-31,-3-5 31,-6 6-31,13 0 16,-4 3 0,7-6-1,0 0 1,20 2 0,-4-5-1,1 6 1,-8 0-1,4 3 1,0-12 0,-3 14-1,0-5 1,-7 0 0,1 0-1,-1-6 1,-3-6-1,0 6 1,-23-3-16,20-3 31</inkml:trace>
        </inkml:traceGroup>
      </inkml:traceGroup>
    </inkml:traceGroup>
    <inkml:traceGroup>
      <inkml:annotationXML>
        <emma:emma xmlns:emma="http://www.w3.org/2003/04/emma" version="1.0">
          <emma:interpretation id="{505540CB-DC6C-4CEE-8D41-1EF08079ED94}" emma:medium="tactile" emma:mode="ink">
            <msink:context xmlns:msink="http://schemas.microsoft.com/ink/2010/main" type="paragraph" rotatedBoundingBox="14724,11985 18943,11720 19021,12953 14801,132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0D0ABCA-1C24-41CC-8133-D2330492C79B}" emma:medium="tactile" emma:mode="ink">
              <msink:context xmlns:msink="http://schemas.microsoft.com/ink/2010/main" type="line" rotatedBoundingBox="14724,11985 18943,11720 19021,12953 14801,13218"/>
            </emma:interpretation>
          </emma:emma>
        </inkml:annotationXML>
        <inkml:traceGroup>
          <inkml:annotationXML>
            <emma:emma xmlns:emma="http://www.w3.org/2003/04/emma" version="1.0">
              <emma:interpretation id="{A732C37A-4BA2-4E57-9400-AD03D8D1AA3A}" emma:medium="tactile" emma:mode="ink">
                <msink:context xmlns:msink="http://schemas.microsoft.com/ink/2010/main" type="inkWord" rotatedBoundingBox="14724,11990 18701,11740 18768,12811 14791,1306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72678.1155">5723 1319 1630 0,'0'0'36'0,"-3"6"7"0,-4 0 1 0,-3 3 3 0,4 5-38 0,-4 0-9 0,-3 4 0 0,0 2 0 0,3 3 20 0,-6-2 3 16,0 2 0-16,-4 0 0 16,0 0-23-16,4 0 0 0,-3 1 0 0,-1-1-8 15,0 0-28-15,4-3-4 0,-3 1-2 0,5-1-436 16,1-3-87-16</inkml:trace>
          <inkml:trace contextRef="#ctx0" brushRef="#br0" timeOffset="172498.2112">5504 1299 1598 0,'0'0'35'0,"0"0"7"0,0 0 2 0,0 0 1 0,7 6-36 0,-1-3-9 0,-6-3 0 0,7 3 0 16,-1 5 48-16,4-2 8 16,-3 0 2-16,-1 3 0 0,1-1-30 0,-1 7-7 0,1-1-1 0,3 4 0 15,-4-1-20-15,4 0 9 16,0 4-9-16,0-1 0 0,-1 0 0 0,1 1 0 0,0-4 0 0,0 3 0 15,-1 0 0-15,1-2-20 16,0-1 2-16,3-2 1 16,-3-1-25-16,0-2-5 0,-1-3-1 0,-2-1 0 0,-1-2-91 15,4-3-18-15,-10-3-4 0,0 0-1 0</inkml:trace>
          <inkml:trace contextRef="#ctx0" brushRef="#br0" timeOffset="171298.8691">4262 1041 1436 0,'0'0'32'16,"-3"6"6"-16,-4 2 2 0,1-2 0 0,-4 6-32 0,3-1-8 0,1 1 0 0,-1 5 0 0,-2 1 56 0,-1 5 9 15,3 0 3-15,1 3 0 16,-1 3-30-16,-3 3-6 0,7 6 0 0,-3 0-1 0,-1 2-14 0,4 1-2 16,0-1-1-16,3 7 0 0,0-1-14 0,0 0 8 15,0 1-8-15,3-4 0 0,0-2 0 0,0-4 0 16,4 4 0-16,-1-6 0 16,-2-3-17-16,6 0-10 0,-4-6-1 15,4-3-1-15,-4 0-98 0,4-3-19 0,3-2-4 0,-3-4-1 0</inkml:trace>
          <inkml:trace contextRef="#ctx0" brushRef="#br0" timeOffset="171858.5456">4510 1450 1389 0,'13'3'30'0,"-13"-3"6"0,0 0 2 0,0 0 2 0,0 0-32 0,0 0-8 15,0 0 0-15,0 0 0 16,0 5 0-16,0 1 12 0,3 3-12 0,-3 0 12 0,-3-1-12 0,3 1-12 16,0 3 2-16,3 2 1 15,-3 1 9-15,3-1 0 0,1 3 0 0,-1 1-8 0,0 2 20 0,0-3 5 16,-6 1 1-16,3-1 0 15,3-2 2-15,1-1 0 0,-8 1 0 0,1-4 0 0,0 1-10 0,3-3-2 16,0-4 0-16,0-5 0 16,-7 6-8-16,7-6 10 0,0 0-10 0,0 0 10 0,0 0 1 0,0 0 0 15,0 0 0-15,0 0 0 0,7-6-3 0,-4-2-8 0,-3-1 12 16,3-3-4-16,7-2-8 0,-3-1 10 16,-4 1-10-16,0-1 10 0,7-5-10 0,-3 3 0 0,-1-4 0 0,4 4 8 15,-7-3-8-15,7 0 0 16,0 2 0-16,0-2 0 0,-4 0 0 0,4-1 0 0,3 4 0 0,0-1 0 15,0 4 0-15,-3 2 10 16,3 1-1-16,0-1 0 0,0 3 3 0,0 4 0 0,-3-4 0 0,-1 3 0 16,1 3 0-16,3 0 0 0,-6 3 0 0,3 0 0 15,-4 3 4-15,1 0 0 0,2 3 1 0,-5 6 0 16,-1-1 8-16,3 7 2 0,-2-1 0 0,2 3 0 16,-3-2-9-16,-3 5-2 0,4 0 0 0,-1 0 0 15,0 3-16-15,-3-3 8 0,0 4-8 0,4-4 0 16,-4 0 0-16,3 0 0 0,-6-3 0 0,3-2 0 15,3-1 0-15,-3-2 0 0,-3-4-12 0,3-2 3 32,-4 0-21-32,4-9-4 0,0 0-1 0,0 0 0 0,0 0-92 0,0 0-18 0,0 0-4 0,0 0-1 15</inkml:trace>
          <inkml:trace contextRef="#ctx0" brushRef="#br0" timeOffset="172268.3288">5022 1493 1605 0,'13'9'35'0,"-13"-9"7"0,6 6 2 0,1 2 2 0,6-2-37 0,0 0-9 0,-7 0 0 0,4 0 0 15,0-4 22-15,3 1 2 16,-3 0 1-16,3-3 0 0,-7 0-16 0,7 0-9 0,-3-3 10 0,3-2-10 16,-6 2 10-16,3-3-10 15,3 0 10-15,-4 0-10 0,1-2 8 0,0 2-8 0,-3-3 0 0,2 0 0 16,-2 1 0-16,-1-4-8 15,-2 0-1-15,-1-2 0 0,0-1-7 0,-3 1 0 0,0-1-1 0,0 1 0 32,-3-1-21-32,-4 4-4 0,4-4-1 0,-7 7 0 15,4-4-5-15,-1 6-2 0,-3 1 0 0,4-1 0 0,-4 6 38 0,4 0 12 0,-4 0 0 0,3 6 0 16,1-1 19-16,-1 4 10 0,-2 0 3 16,2 2 0-16,0 1 8 0,1 2 1 0,-1 4 1 0,-2-4 0 15,5 7-13-15,-2-1-2 0,3 0-1 16,-1 0 0-16,-2 1-6 0,6-1 0 0,0 3-1 0,0 3 0 15,-3-3 6-15,6 1 2 0,3-1 0 16,1-3 0-16,-1 0-6 0,1 1-1 0,-1-7 0 0,4 1 0 16,3-7-20-16,-3 1-16 0,0 0 2 0,0-6 1 15,3 0-31 1,0-3-7-16,-4-3-1 0,5 0 0 0,-5-6-88 0,4 0-19 0,-3-2-3 0</inkml:trace>
          <inkml:trace contextRef="#ctx0" brushRef="#br0" timeOffset="173298.7783">5889 1296 1756 0,'0'0'39'0,"0"0"8"0,0 0 1 0,7 6 1 0,-1 0-39 0,4-3-10 16,6-3 0-16,-3 0 0 0,4 0 38 0,5-3 6 15,-2-3 0-15,3 0 1 0,0 3-30 0,0 0-7 16,-1-3 0-16,1 4-8 0,-3-4 0 0,-1 3 0 16,-2 0-10-16,-1 0 10 15,-3 0-55-15,0 0-3 0,3 0-1 0,-9 3-735 16</inkml:trace>
          <inkml:trace contextRef="#ctx0" brushRef="#br0" timeOffset="173037.9182">6059 1113 1663 0,'0'0'36'0,"0"0"8"0,3 9 2 0,0 0 1 0,1 0-38 0,-1-1-9 0,-3 1 0 0,0 2 0 16,0 1 46-16,-3 3 7 0,3-1 2 0,-4 1 0 16,4 2-28-16,-3 0-6 0,0 4-1 0,3 2 0 15,-4 0-5-15,4 6-2 0,-3 0 0 16,3-3 0-16,3 0-4 0,-3 0-1 0,4-3 0 0,-1 4 0 15,0-7-8-15,1 0 0 16,-1 0 0-16,0-2 0 0,0-4 0 0,1 1 0 0,2-4 0 0,-3 1 0 16,1-6-26-16,-4-6 2 0,6 8 1 0,-6-8 0 0,0 0-1 15,7 0 0-15,-7 0 0 0,6-2 0 16,1-1-20-16,-1-3-4 0,1 0 0 0,-4-3-1 31,0-2-98-31,1 2-19 0,-1-3-4 0</inkml:trace>
          <inkml:trace contextRef="#ctx0" brushRef="#br0" timeOffset="177076.0452">6483 1415 2030 0,'0'0'44'0,"0"0"10"0,0 0 2 0,0 0 1 0,9 3-45 0,1-3-12 16,3 0 0-16,0-3 0 0,4 0 17 0,-1 0 2 16,-3-3 0-16,0 3 0 0,3-2-19 0,1-1 8 15,-4 0-8-15,0 3 0 0,3-3-9 16,-3 0-9-16,3 4-2 0,-3-1 0 0,0 0 4 0,-3 3 1 16,3-3 0-16,-3 3 0 0,0-3 15 15,0 3 0-15,-4 0-10 0,4 0 10 16,0 0-31-16,-4 0-1 0,4 0-1 0,-3 0 0 15,2 0-113-15,1-3-22 0,0 3-5 0</inkml:trace>
          <inkml:trace contextRef="#ctx0" brushRef="#br0" timeOffset="177485.8235">7405 928 981 0,'4'-15'28'0,"-4"15"6"0,0-8-34 0,0 2 0 0,0-3 0 0,-4 3 0 0,4-2 93 0,0 2 12 16,-3 3 3-16,3 3 0 15,-6-6-37-15,2 6-7 0,4 0-2 0,-6-3 0 0,-1 3-38 0,1 3-8 16,-4 0-2-16,4 0 0 0,-4 6-14 0,3-1 11 15,-3 4-11-15,1 2 10 16,2 4-10-16,-3-1 0 0,4 3 0 0,-4 4 0 0,0 2 0 0,4 5 12 16,-1 4-4-16,1 3 0 15,-4-1-8-15,3 4 0 0,1 2 0 0,-1 1 0 0,1 2 0 0,-1-3 0 16,4 1 0-16,0-4 0 16,0 4 0-16,-1-4 0 0,1 1 0 0,3-7 0 0,0 4 0 0,0-6 0 15,0-3 0-15,-3-3 0 0,3 0 0 0,0-3 0 0,0 0 0 0,0-3 0 16,-3 1 0-16,-1-4 8 15,1-3-8-15,0 1 0 0,-4-6 0 0,1-1-9 0,2-2 0 0,-2 0 0 32,-1-3-38-32,-2 0-7 0,-1-6-2 0,0 0-393 0,0-3-79 0</inkml:trace>
          <inkml:trace contextRef="#ctx0" brushRef="#br0" timeOffset="177715.6995">7073 1293 1848 0,'13'0'52'0,"-3"0"12"0,-1 0-52 0,1 0-12 16,7-3 0-16,-4 0 0 16,6 0 52-16,-3 1 7 0,4-4 1 0,0 3 1 15,-4-3-38-15,3 3-8 0,1-3-2 0,-4 3 0 0,4-2-13 0,-4-1-15 16,0 3 3-16,-2-3 1 15,2 3-43-15,-3 0-9 0,0 0-1 0,-3 3-1 16,-1-2-30-16,1 2-5 0,-10 0-2 0</inkml:trace>
          <inkml:trace contextRef="#ctx0" brushRef="#br0" timeOffset="178195.444">7383 1371 1342 0,'0'0'29'0,"0"0"7"0,0 0 0 0,0 0 3 0,0 9-31 0,0-9-8 0,0 0 0 0,0 0 0 16,6 3 32-16,1 0 6 16,-7-3 1-16,6 0 0 0,4-3-21 0,0 0-4 0,0-3-1 0,-1 0 0 15,1 1-3-15,3-1-1 0,-3 0 0 0,0-3 0 16,3 4-1-16,-3-1-8 0,3 0 12 0,0 0-4 15,-4-2-8-15,1 2 0 0,0 0 0 0,-4 0 8 16,1 0-8-16,0 1 0 0,-1 2 0 0,1-3 0 16,-4 0 0-16,-3 6-11 0,6-3 11 0,-6 3-8 15,4-6 8-15,-4 6 0 0,0 0-9 0,0 0 9 16,0 0 0-16,0 0 0 0,0 0-9 0,0 0 9 16,0 0 0-16,0 0 0 0,0 0 0 0,0 0 9 0,-4 6-1 0,4-6-8 15,-3 9 12-15,0-3-4 16,0-1 8-16,-4 4 0 0,4-3 1 0,0 3 0 0,-4-4 1 0,4 4 0 15,-4 0 0-15,4 0 0 16,-4-1-2-16,4 1-1 0,0 2 0 0,0 1 0 0,-1 3-4 0,1-1-1 16,0 1 0-16,3-1 0 15,-3-2-1-15,3 2 0 0,-4 1 0 0,4-1 0 0,0 1 1 0,0-4 0 16,0 4 0-16,4-4 0 16,-4 1 0-16,6-1 0 0,-3-2 0 0,1 0 0 0,2-3-10 0,-3-1 0 15,-3-5 9-15,7 6-9 0,-1-3 0 0,-6-3 0 0,0 0 0 0,7 0 0 31,3-3-28-31,0-3-1 0,-4 1 0 0,1-4-521 0,-1 0-104 0</inkml:trace>
          <inkml:trace contextRef="#ctx0" brushRef="#br0" timeOffset="178355.3866">7630 1018 1699 0,'0'0'37'0,"0"0"8"0,0 0 2 0,0 0 1 15,0 0-39-15,0 0-9 0,0 0 0 0,0 0 0 16,7 0 15-16,-1 3 1 0,-6-3 0 0,10 0 0 31,-3 3-124-31,-1-3-25 0,4 0-5 0</inkml:trace>
          <inkml:trace contextRef="#ctx0" brushRef="#br0" timeOffset="178885.087">7696 1282 1774 0,'0'0'39'0,"0"0"8"0,-4 5 1 0,4-5 3 0,0 9-41 0,0-9-10 15,4 6 0-15,2-3 0 16,1 3 46-16,2-6 7 0,5 2 2 0,-1-2 0 0,3-2-23 0,3-1-4 15,4 0 0-15,0-3-1 16,0 0-18-16,0 0-9 0,0 1 10 0,-1-1-10 0,1-3 0 0,0 3 0 16,0 0 0-16,-4-2 0 15,1 2-37-15,-4 0-4 0,4 0-1 0,-7 1 0 16,0-1-104-16,0 0-21 0,-3 0-4 0</inkml:trace>
          <inkml:trace contextRef="#ctx0" brushRef="#br0" timeOffset="178675.1911">7966 1035 1378 0,'0'0'30'0,"0"0"6"0,0 0 2 0,4 6 2 0,-1 3-32 15,-3-1-8-15,0 1 0 0,0 0 0 16,-3-1 49-16,-1 4 9 0,1 0 2 0,0 2 0 0,-4 1-36 0,1-1-6 16,-1 3-2-16,1 1 0 0,-1 2 1 0,1 0 0 0,-4 1 0 0,3 2 0 15,1-3 8-15,-1 3 2 16,1 1 0-16,-1-1 0 0,4 0 4 0,-4-3 1 0,4 3 0 0,0-2 0 15,0-1-9-15,-1-3-2 16,4-2 0-16,4-1 0 0,-1 1-1 0,0-3-1 0,0-1 0 0,4-2 0 16,3-1-19-16,-4 1 0 15,1-6 8-15,3 0-8 0,3-3 0 0,-4 0 0 0,4-3-8 0,-3 0 8 16,3-3-19-16,-3-2 3 0,0-1 0 0,3 0 0 31,-3-2-31-31,-4 2-5 0,4-5-2 0,-3 2-506 0,-1-3-102 0</inkml:trace>
        </inkml:traceGroup>
        <inkml:traceGroup>
          <inkml:annotationXML>
            <emma:emma xmlns:emma="http://www.w3.org/2003/04/emma" version="1.0">
              <emma:interpretation id="{4A4F734D-7EFD-45B8-A8C2-B2693A0F88A0}" emma:medium="tactile" emma:mode="ink">
                <msink:context xmlns:msink="http://schemas.microsoft.com/ink/2010/main" type="inkWord" rotatedBoundingBox="18694,11735 18943,11720 19021,12953 18772,12969"/>
              </emma:interpretation>
              <emma:one-of disjunction-type="recognition" id="oneOf4">
                <emma:interpretation id="interp8" emma:lang="" emma:confidence="0">
                  <emma:literal>）</emma:literal>
                </emma:interpretation>
                <emma:interpretation id="interp9" emma:lang="" emma:confidence="0">
                  <emma:literal>丿</emma:literal>
                </emma:interpretation>
                <emma:interpretation id="interp10" emma:lang="" emma:confidence="0">
                  <emma:literal>〕</emma:literal>
                </emma:interpretation>
                <emma:interpretation id="interp11" emma:lang="" emma:confidence="0">
                  <emma:literal>]</emma:literal>
                </emma:interpretation>
                <emma:interpretation id="interp12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179184.9261">8188 789 1900 0,'0'0'42'0,"0"0"9"0,7 6 1 0,2 2 1 0,1-2-42 0,3 3-11 0,0 2 0 0,0 4 0 15,0 5 40-15,4 3 5 0,-4 3 2 0,0 6 0 16,0 3 2-16,-3 6 1 0,-1 5 0 0,-2 9 0 16,-4 0-25-16,-3 3-5 0,-3 3 0 0,0-3-1 15,-4 0 2-15,1 0 1 0,-4 3 0 0,3-3 0 16,-3-3-22-16,-3-3 8 0,4-6-8 0,-8 1 0 0,4-7 0 0,0 1-20 16,0-6 4-16,0-6 1 15,0 0-25-15,0-6-6 0,3-6-1 0,-3-2-621 16,3-4-125-16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t>2018/8/22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.com/content/www/us/en/processors/architectures-software-developer-manuals.html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0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67.png"/><Relationship Id="rId12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57.png"/><Relationship Id="rId5" Type="http://schemas.openxmlformats.org/officeDocument/2006/relationships/image" Target="../media/image65.png"/><Relationship Id="rId10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n.wikipedia.org/wiki/Disk-drive_performance_characteris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1219200" y="272732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395" name="矩形 26"/>
          <p:cNvSpPr>
            <a:spLocks noChangeArrowheads="1"/>
          </p:cNvSpPr>
          <p:nvPr/>
        </p:nvSpPr>
        <p:spPr bwMode="auto">
          <a:xfrm>
            <a:off x="862013" y="2741616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438308" y="1276344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</a:p>
        </p:txBody>
      </p:sp>
      <p:pic>
        <p:nvPicPr>
          <p:cNvPr id="1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38588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438308" y="161448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</p:txBody>
      </p:sp>
      <p:pic>
        <p:nvPicPr>
          <p:cNvPr id="1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2401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438308" y="1966908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</a:p>
        </p:txBody>
      </p:sp>
      <p:pic>
        <p:nvPicPr>
          <p:cNvPr id="1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7644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214414" y="235743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矩形 26"/>
          <p:cNvSpPr>
            <a:spLocks noChangeArrowheads="1"/>
          </p:cNvSpPr>
          <p:nvPr/>
        </p:nvSpPr>
        <p:spPr bwMode="auto">
          <a:xfrm>
            <a:off x="857227" y="2333624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214414" y="3159671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57227" y="3173959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1160" y="181431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地址生成过程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ALU：需要逻辑地址的内存内容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MMU：进行逻辑地址和物理地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址的转换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控制逻辑：给总线发送物理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地址请求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发送物理地址的内容给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或接收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数据到物理地址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建立逻辑地址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LA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和物理地址</a:t>
              </a:r>
              <a:r>
                <a:rPr 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</a:t>
              </a:r>
            </a:p>
            <a:p>
              <a:pPr marL="285750" indent="-285750"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的映射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内存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控制器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I/O设备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地址映射</a:t>
              </a:r>
            </a:p>
            <a:p>
              <a:pPr algn="ctr"/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逻辑地址&lt;---&gt;物理地址 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CPU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35" grpId="0" bldLvl="0" animBg="1"/>
      <p:bldP spid="35" grpId="2" bldLvl="0" animBg="1"/>
      <p:bldP spid="35" grpId="3" bldLvl="0" animBg="1"/>
      <p:bldP spid="35" grpId="4" bldLvl="0" animBg="1"/>
      <p:bldP spid="35" grpId="5" bldLvl="0" animBg="1"/>
      <p:bldP spid="59" grpId="0" bldLvl="0" animBg="1"/>
      <p:bldP spid="5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地址检查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sys</a:t>
            </a:r>
            <a:endParaRPr lang="zh-CN" altLang="en-US" sz="1500" b="1" i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1000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1500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</p:spPr>
        <p:txBody>
          <a:bodyPr wrap="square" lIns="90360" tIns="44280" rIns="90360" bIns="44280">
            <a:spAutoFit/>
          </a:bodyPr>
          <a:lstStyle/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-635">
              <a:lnSpc>
                <a:spcPct val="110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0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MAX</a:t>
            </a:r>
            <a:r>
              <a:rPr lang="zh-CN" altLang="en-US" sz="1500" b="1" i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prog</a:t>
            </a:r>
            <a:endParaRPr lang="zh-CN" altLang="en-US" sz="1500" b="1" i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段基址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段长度</a:t>
            </a:r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寄存器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Verdana" charset="0"/>
              </a:rPr>
              <a:t>内存异常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endParaRPr 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yes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no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500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进程</a:t>
            </a:r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P</a:t>
            </a:r>
          </a:p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逻辑地址空间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设置起始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(base)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和最大</a:t>
              </a:r>
              <a:r>
                <a:rPr 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(limit)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  <a:p>
              <a:pPr algn="ctr" defTabSz="-635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7" grpId="1" bldLvl="0" animBg="1"/>
      <p:bldP spid="37" grpId="2" bldLvl="0" animBg="1"/>
      <p:bldP spid="37" grpId="3" bldLvl="0" animBg="1"/>
      <p:bldP spid="37" grpId="4" bldLvl="0" animBg="1"/>
      <p:bldP spid="48" grpId="0" bldLvl="0" animBg="1"/>
      <p:bldP spid="48" grpId="1" bldLvl="0" animBg="1"/>
      <p:bldP spid="48" grpId="2" bldLvl="0" animBg="1"/>
      <p:bldP spid="48" grpId="3" bldLvl="0" animBg="1"/>
      <p:bldP spid="48" grpId="4" bldLvl="0" animBg="1"/>
      <p:bldP spid="48" grpId="5" bldLvl="0" animBg="1"/>
      <p:bldP spid="49" grpId="0" bldLvl="0" animBg="1"/>
      <p:bldP spid="49" grpId="1" bldLvl="0" animBg="1"/>
      <p:bldP spid="49" grpId="2" bldLvl="0" animBg="1"/>
      <p:bldP spid="49" grpId="3" bldLvl="0" animBg="1"/>
      <p:bldP spid="49" grpId="4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当程序被加载执行时，分配一个进程指定大小可变的分区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墨迹 29"/>
              <p14:cNvContentPartPr/>
              <p14:nvPr/>
            </p14:nvContentPartPr>
            <p14:xfrm>
              <a:off x="3822467" y="3798795"/>
              <a:ext cx="555840" cy="1055160"/>
            </p14:xfrm>
          </p:contentPart>
        </mc:Choice>
        <mc:Fallback>
          <p:pic>
            <p:nvPicPr>
              <p:cNvPr id="30" name="墨迹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067" y="3782955"/>
                <a:ext cx="58716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0" name="墨迹 79"/>
              <p14:cNvContentPartPr/>
              <p14:nvPr/>
            </p14:nvContentPartPr>
            <p14:xfrm>
              <a:off x="3848387" y="3741555"/>
              <a:ext cx="3736440" cy="928800"/>
            </p14:xfrm>
          </p:contentPart>
        </mc:Choice>
        <mc:Fallback>
          <p:pic>
            <p:nvPicPr>
              <p:cNvPr id="80" name="墨迹 7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3627" y="3726795"/>
                <a:ext cx="3768120" cy="95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8" grpId="0"/>
      <p:bldP spid="9" grpId="0"/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3" grpId="0"/>
      <p:bldP spid="14" grpId="0"/>
      <p:bldP spid="29" grpId="0" bldLvl="0" animBg="1"/>
      <p:bldP spid="2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bldLvl="0" animBg="1"/>
      <p:bldP spid="35" grpId="0" bldLvl="0" animBg="1"/>
      <p:bldP spid="35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21"/>
            <p:cNvSpPr/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/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/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21"/>
            <p:cNvSpPr/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/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/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/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nimBg="1"/>
      <p:bldP spid="101" grpId="1" bldLvl="0" animBg="1"/>
      <p:bldP spid="101" grpId="2" bldLvl="0" animBg="1"/>
      <p:bldP spid="101" grpId="3" bldLvl="0" animBg="1"/>
      <p:bldP spid="102" grpId="0" bldLvl="0" animBg="1"/>
      <p:bldP spid="102" grpId="1" bldLvl="0" animBg="1"/>
      <p:bldP spid="102" grpId="2" bldLvl="0" animBg="1"/>
      <p:bldP spid="103" grpId="0" bldLvl="0" animBg="1"/>
      <p:bldP spid="103" grpId="1" bldLvl="0" animBg="1"/>
      <p:bldP spid="103" grpId="2" bldLvl="0" animBg="1"/>
      <p:bldP spid="104" grpId="0" bldLvl="0" animBg="1"/>
      <p:bldP spid="104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整个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，把整个块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，将大小为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，并把一个空闲分区分配给该进程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空闲块按大小和起始地址组织成二维数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由小到大在空闲块数组中找最小的可用空闲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块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初始状态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的空闲块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/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/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85" grpId="1" bldLvl="0" animBg="1"/>
      <p:bldP spid="185" grpId="2" bldLvl="0" animBg="1"/>
      <p:bldP spid="188" grpId="0"/>
      <p:bldP spid="189" grpId="0" bldLvl="0" animBg="1"/>
      <p:bldP spid="189" grpId="1" bldLvl="0" animBg="1"/>
      <p:bldP spid="189" grpId="2" bldLvl="0" animBg="1"/>
      <p:bldP spid="190" grpId="0"/>
      <p:bldP spid="192" grpId="0" bldLvl="0" animBg="1"/>
      <p:bldP spid="192" grpId="1" bldLvl="0" animBg="1"/>
      <p:bldP spid="192" grpId="2" bldLvl="0" animBg="1"/>
      <p:bldP spid="193" grpId="0"/>
      <p:bldP spid="282" grpId="0" bldLvl="0" animBg="1"/>
      <p:bldP spid="282" grpId="1" bldLvl="0" animBg="1"/>
      <p:bldP spid="282" grpId="2" bldLvl="0" animBg="1"/>
      <p:bldP spid="311" grpId="0" bldLvl="0" animBg="1"/>
      <p:bldP spid="311" grpId="1" bldLvl="0" animBg="1"/>
      <p:bldP spid="315" grpId="0" bldLvl="0" animBg="1"/>
      <p:bldP spid="315" grpId="1" bldLvl="0" animBg="1"/>
      <p:bldP spid="353" grpId="0" bldLvl="0" animBg="1"/>
      <p:bldP spid="353" grpId="1" bldLvl="0" animBg="1"/>
      <p:bldP spid="360" grpId="0" bldLvl="0" animBg="1"/>
      <p:bldP spid="360" grpId="1" bldLvl="0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把释放的块放入空闲块数组</a:t>
              </a: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大小相同</a:t>
              </a:r>
              <a:r>
                <a:rPr lang="en-US" altLang="zh-CN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en-US" altLang="zh-CN" sz="1600" b="1" baseline="30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charset="0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3"/>
              </a:rPr>
              <a:t>en.wikipedia.org/wiki/Buddy_memory_allocation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地址相邻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低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的位数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627380"/>
            <a:ext cx="7719695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9795" y="627380"/>
            <a:ext cx="771779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.name =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buddy_free_pages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	.check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buddy_check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panose="02080604020202020204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 defTabSz="-635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  <a:endParaRPr lang="zh-CN" altLang="en-US" sz="1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lvl="1" indent="-341630" defTabSz="-635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380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143000" y="95726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计算机体系结构/内存层次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785813" y="965200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83575" y="266795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826388" y="2644141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1438308" y="1643056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地址空间的定义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175259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438308" y="1981193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地址生成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09073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1438308" y="2333620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地址检查</a:t>
            </a:r>
          </a:p>
        </p:txBody>
      </p:sp>
      <p:pic>
        <p:nvPicPr>
          <p:cNvPr id="41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4315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25"/>
          <p:cNvSpPr txBox="1">
            <a:spLocks noChangeArrowheads="1"/>
          </p:cNvSpPr>
          <p:nvPr/>
        </p:nvSpPr>
        <p:spPr bwMode="auto">
          <a:xfrm>
            <a:off x="1142785" y="1310180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785598" y="1286368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83575" y="304281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826388" y="3057107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1840330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 — 硬件支持的地址空间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起始地址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， 直到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 — 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运行的进程看到的地址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但是地址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5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(address)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是从哪里来的?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movl %eax, $0xfffa620e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r>
                <a:rPr lang="zh-CN" altLang="en-US" sz="1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sys</a:t>
              </a:r>
              <a:endParaRPr lang="zh-CN" altLang="en-US" sz="1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450"/>
                </a:spcBef>
                <a:buClr>
                  <a:srgbClr val="000099"/>
                </a:buCl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逻辑地址生成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prog P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foo()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x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_foo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foo: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push ...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inc SP, 4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编译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汇编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链接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</p:spPr>
        <p:txBody>
          <a:bodyPr wrap="none" lIns="90360" tIns="44280" rIns="90360" bIns="4428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程序加载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-635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(重定位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jmp 1175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:</a:t>
              </a:r>
            </a:p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函数库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en-US" altLang="zh-CN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r>
                <a:rPr lang="zh-CN" altLang="en-US" sz="13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00</a:t>
              </a:r>
              <a:endParaRPr lang="zh-CN" altLang="en-US" sz="13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bldLvl="0" animBg="1"/>
      <p:bldP spid="31" grpId="0" bldLvl="0" animBg="1"/>
      <p:bldP spid="32" grpId="0" bldLvl="0" animBg="1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charset="0"/>
              </a:rPr>
              <a:t>地址生成时机和限制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编译时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如编译时起始位置未知，编译器需生成可重定位的代码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relocatable code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eaLnBrk="1" hangingPunct="1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需地址转换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映射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硬件支持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1984</Words>
  <Application>Microsoft Office PowerPoint</Application>
  <PresentationFormat>全屏显示(16:9)</PresentationFormat>
  <Paragraphs>626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Lucida Sans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272</cp:revision>
  <dcterms:created xsi:type="dcterms:W3CDTF">2017-03-06T17:03:03Z</dcterms:created>
  <dcterms:modified xsi:type="dcterms:W3CDTF">2018-08-22T15:44:03Z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