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43"/>
  </p:normalViewPr>
  <p:slideViewPr>
    <p:cSldViewPr snapToGrid="0">
      <p:cViewPr varScale="1">
        <p:scale>
          <a:sx n="120" d="100"/>
          <a:sy n="120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073400" y="796900"/>
            <a:ext cx="109032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E2051-0049-48EF-BCDA-C9F05249D456}"/>
              </a:ext>
            </a:extLst>
          </p:cNvPr>
          <p:cNvSpPr txBox="1"/>
          <p:nvPr/>
        </p:nvSpPr>
        <p:spPr>
          <a:xfrm>
            <a:off x="1282045" y="796900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2372368" y="981565"/>
            <a:ext cx="701032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166232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2722884" y="981566"/>
            <a:ext cx="2441783" cy="85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3932129" y="1166231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950787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320119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459429" y="116623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306004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320119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498726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507144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490670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229675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018167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07034" y="2490670"/>
            <a:ext cx="465667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B3F1B3-E06D-44F8-8126-31994765C6E8}"/>
              </a:ext>
            </a:extLst>
          </p:cNvPr>
          <p:cNvSpPr txBox="1"/>
          <p:nvPr/>
        </p:nvSpPr>
        <p:spPr>
          <a:xfrm>
            <a:off x="9769162" y="4483246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379613" y="3179578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537881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6234545" y="5663225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7606258" y="4070997"/>
            <a:ext cx="170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B2T2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</p:cNvCxnSpPr>
          <p:nvPr/>
        </p:nvCxnSpPr>
        <p:spPr>
          <a:xfrm>
            <a:off x="5964933" y="2229675"/>
            <a:ext cx="2450096" cy="1851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6970911" y="3205616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34136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5808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0156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UDify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691768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537452"/>
            <a:ext cx="713450" cy="2803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578550" y="3606013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stCxn id="15" idx="1"/>
            <a:endCxn id="64" idx="0"/>
          </p:cNvCxnSpPr>
          <p:nvPr/>
        </p:nvCxnSpPr>
        <p:spPr>
          <a:xfrm flipH="1">
            <a:off x="2937398" y="2306004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2925541" y="2819803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490670"/>
            <a:ext cx="1980870" cy="320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130611" y="4655546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021946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18410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429000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143828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064" y="258300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MT-DN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𝐊𝐃</m:t>
                        </m:r>
                      </m:sub>
                    </m:sSub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3798332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71839" y="3978438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507102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449255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866201" y="4190612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>
            <a:extLst>
              <a:ext uri="{FF2B5EF4-FFF2-40B4-BE49-F238E27FC236}">
                <a16:creationId xmlns:a16="http://schemas.microsoft.com/office/drawing/2014/main" id="{4DA69A1A-5FE5-614E-A574-B9864B37FE4C}"/>
              </a:ext>
            </a:extLst>
          </p:cNvPr>
          <p:cNvCxnSpPr>
            <a:cxnSpLocks/>
          </p:cNvCxnSpPr>
          <p:nvPr/>
        </p:nvCxnSpPr>
        <p:spPr>
          <a:xfrm>
            <a:off x="5981124" y="2060398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>
            <a:extLst>
              <a:ext uri="{FF2B5EF4-FFF2-40B4-BE49-F238E27FC236}">
                <a16:creationId xmlns:a16="http://schemas.microsoft.com/office/drawing/2014/main" id="{D1125DA7-C165-8E44-97AC-959A9424E033}"/>
              </a:ext>
            </a:extLst>
          </p:cNvPr>
          <p:cNvSpPr txBox="1"/>
          <p:nvPr/>
        </p:nvSpPr>
        <p:spPr>
          <a:xfrm>
            <a:off x="8378785" y="3480288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>
            <a:extLst>
              <a:ext uri="{FF2B5EF4-FFF2-40B4-BE49-F238E27FC236}">
                <a16:creationId xmlns:a16="http://schemas.microsoft.com/office/drawing/2014/main" id="{DBD15A15-5995-4E4A-9159-77E35E1C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887" y="4144671"/>
            <a:ext cx="931332" cy="8915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BB2FCF-9087-4E65-BD0B-A0B6E84F3743}"/>
              </a:ext>
            </a:extLst>
          </p:cNvPr>
          <p:cNvSpPr txBox="1"/>
          <p:nvPr/>
        </p:nvSpPr>
        <p:spPr>
          <a:xfrm>
            <a:off x="9278463" y="6585512"/>
            <a:ext cx="307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Xiaozhi Wang &amp; Zhengyan Zhang @THUNLP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BFA2DB-DC3D-401A-9E52-5D6D67B6C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6774" y="120237"/>
            <a:ext cx="802660" cy="71036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BF0004-7D16-4969-B0F9-8DD2B73D35C1}"/>
              </a:ext>
            </a:extLst>
          </p:cNvPr>
          <p:cNvCxnSpPr>
            <a:cxnSpLocks/>
            <a:stCxn id="6" idx="2"/>
            <a:endCxn id="71" idx="0"/>
          </p:cNvCxnSpPr>
          <p:nvPr/>
        </p:nvCxnSpPr>
        <p:spPr>
          <a:xfrm flipH="1">
            <a:off x="1823133" y="1166231"/>
            <a:ext cx="4074" cy="535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8D463A2-8A43-4C60-9689-A8621AADA921}"/>
              </a:ext>
            </a:extLst>
          </p:cNvPr>
          <p:cNvSpPr txBox="1"/>
          <p:nvPr/>
        </p:nvSpPr>
        <p:spPr>
          <a:xfrm>
            <a:off x="1277971" y="1701277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993D895-B47D-4E0E-8F72-0E3CB287BF34}"/>
              </a:ext>
            </a:extLst>
          </p:cNvPr>
          <p:cNvSpPr txBox="1"/>
          <p:nvPr/>
        </p:nvSpPr>
        <p:spPr>
          <a:xfrm>
            <a:off x="1308171" y="1253012"/>
            <a:ext cx="115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5">
            <a:extLst>
              <a:ext uri="{FF2B5EF4-FFF2-40B4-BE49-F238E27FC236}">
                <a16:creationId xmlns:a16="http://schemas.microsoft.com/office/drawing/2014/main" id="{AD05C063-4419-5547-8B20-9616F7C171EB}"/>
              </a:ext>
            </a:extLst>
          </p:cNvPr>
          <p:cNvSpPr txBox="1"/>
          <p:nvPr/>
        </p:nvSpPr>
        <p:spPr>
          <a:xfrm>
            <a:off x="1491412" y="280387"/>
            <a:ext cx="138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context2vec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连接符 8">
            <a:extLst>
              <a:ext uri="{FF2B5EF4-FFF2-40B4-BE49-F238E27FC236}">
                <a16:creationId xmlns:a16="http://schemas.microsoft.com/office/drawing/2014/main" id="{018221F8-E3AA-8B40-9028-4F219665B6B2}"/>
              </a:ext>
            </a:extLst>
          </p:cNvPr>
          <p:cNvCxnSpPr>
            <a:cxnSpLocks/>
          </p:cNvCxnSpPr>
          <p:nvPr/>
        </p:nvCxnSpPr>
        <p:spPr>
          <a:xfrm>
            <a:off x="2291382" y="695885"/>
            <a:ext cx="419284" cy="2757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86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张正彦</cp:lastModifiedBy>
  <cp:revision>36</cp:revision>
  <dcterms:created xsi:type="dcterms:W3CDTF">2019-09-26T02:34:27Z</dcterms:created>
  <dcterms:modified xsi:type="dcterms:W3CDTF">2019-10-09T02:02:44Z</dcterms:modified>
</cp:coreProperties>
</file>