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86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1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SuperStore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Sales, Profit, Orders &amp; Customer Segments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Map highlighting Sales &amp; Profit by US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Orders: 22K</a:t>
            </a:r>
          </a:p>
          <a:p>
            <a:r>
              <a:rPr sz="2800" dirty="0"/>
              <a:t>Sales: 2M</a:t>
            </a:r>
          </a:p>
          <a:p>
            <a:r>
              <a:rPr sz="2800" dirty="0"/>
              <a:t>Profit: 175K</a:t>
            </a:r>
          </a:p>
          <a:p>
            <a:r>
              <a:rPr sz="2800" dirty="0"/>
              <a:t>Average Ship Days: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Payment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COD: 43%</a:t>
            </a:r>
          </a:p>
          <a:p>
            <a:r>
              <a:rPr sz="2800" dirty="0"/>
              <a:t>Online: 35%</a:t>
            </a:r>
          </a:p>
          <a:p>
            <a:r>
              <a:rPr sz="2800" dirty="0"/>
              <a:t>Cards: 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West: 33%</a:t>
            </a:r>
          </a:p>
          <a:p>
            <a:r>
              <a:rPr sz="2800" dirty="0"/>
              <a:t>East: 29%</a:t>
            </a:r>
          </a:p>
          <a:p>
            <a:r>
              <a:rPr sz="2800" dirty="0"/>
              <a:t>Central: 22%</a:t>
            </a:r>
          </a:p>
          <a:p>
            <a:r>
              <a:rPr sz="2800" dirty="0"/>
              <a:t>South: 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Customer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Consumer: 48%</a:t>
            </a:r>
          </a:p>
          <a:p>
            <a:r>
              <a:rPr sz="2800" dirty="0"/>
              <a:t>Corporate: 33%</a:t>
            </a:r>
          </a:p>
          <a:p>
            <a:r>
              <a:rPr sz="2800" dirty="0"/>
              <a:t>Home Office: 19%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and Profit Trend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Line charts comparing 2019 vs 2020</a:t>
            </a:r>
          </a:p>
          <a:p>
            <a:r>
              <a:rPr sz="2800" dirty="0"/>
              <a:t>Sales Trend: Steady increase towards end of year</a:t>
            </a:r>
          </a:p>
          <a:p>
            <a:r>
              <a:rPr sz="2800" dirty="0"/>
              <a:t>Profit Trend: Peaks in April and December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Ship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Standard Class: 0.33M</a:t>
            </a:r>
          </a:p>
          <a:p>
            <a:r>
              <a:rPr sz="2800" dirty="0"/>
              <a:t>Second Class: 0.11M</a:t>
            </a:r>
          </a:p>
          <a:p>
            <a:r>
              <a:rPr sz="2800" dirty="0"/>
              <a:t>First Class: 0.08M</a:t>
            </a:r>
          </a:p>
          <a:p>
            <a:r>
              <a:rPr sz="2800" dirty="0"/>
              <a:t>Same Day: 0.03M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Office Supplies: 0.64M</a:t>
            </a:r>
          </a:p>
          <a:p>
            <a:r>
              <a:rPr sz="2800" dirty="0"/>
              <a:t>Technology: 0.47M</a:t>
            </a:r>
          </a:p>
          <a:p>
            <a:r>
              <a:rPr sz="2800" dirty="0"/>
              <a:t>Furniture: 0.45M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/>
              <a:t>Phones: 0.20M</a:t>
            </a:r>
          </a:p>
          <a:p>
            <a:r>
              <a:rPr sz="2800" dirty="0"/>
              <a:t>Chairs: 0.18M</a:t>
            </a:r>
          </a:p>
          <a:p>
            <a:r>
              <a:rPr sz="2800" dirty="0"/>
              <a:t>Binders: 0.17M</a:t>
            </a:r>
          </a:p>
          <a:p>
            <a:r>
              <a:rPr sz="2800" dirty="0"/>
              <a:t>Storage: 0.15M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170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SuperStore Sales Dashboard Summary</vt:lpstr>
      <vt:lpstr>Key Performance Indicators</vt:lpstr>
      <vt:lpstr>Sales by Payment Mode</vt:lpstr>
      <vt:lpstr>Sales by Region</vt:lpstr>
      <vt:lpstr>Sales by Customer Segment</vt:lpstr>
      <vt:lpstr>Sales and Profit Trend by Month</vt:lpstr>
      <vt:lpstr>Sales by Ship Mode</vt:lpstr>
      <vt:lpstr>Sales by Category</vt:lpstr>
      <vt:lpstr>Sales by Sub-Category</vt:lpstr>
      <vt:lpstr>Geographic Distribution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kamal tyagi</dc:creator>
  <cp:keywords/>
  <dc:description>generated using python-pptx</dc:description>
  <cp:lastModifiedBy>Kamal Tyagi</cp:lastModifiedBy>
  <cp:revision>2</cp:revision>
  <dcterms:created xsi:type="dcterms:W3CDTF">2013-01-27T09:14:16Z</dcterms:created>
  <dcterms:modified xsi:type="dcterms:W3CDTF">2025-04-25T14:51:36Z</dcterms:modified>
  <cp:category/>
</cp:coreProperties>
</file>