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57" r:id="rId2"/>
    <p:sldId id="331" r:id="rId3"/>
    <p:sldId id="332" r:id="rId4"/>
    <p:sldId id="341" r:id="rId5"/>
    <p:sldId id="338" r:id="rId6"/>
    <p:sldId id="342" r:id="rId7"/>
    <p:sldId id="339" r:id="rId8"/>
    <p:sldId id="343" r:id="rId9"/>
    <p:sldId id="340" r:id="rId10"/>
    <p:sldId id="344" r:id="rId11"/>
    <p:sldId id="345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2551" autoAdjust="0"/>
  </p:normalViewPr>
  <p:slideViewPr>
    <p:cSldViewPr>
      <p:cViewPr varScale="1">
        <p:scale>
          <a:sx n="59" d="100"/>
          <a:sy n="59" d="100"/>
        </p:scale>
        <p:origin x="10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, Mohammad Khalad (Khalad)" userId="2ade19a1-4a2a-402a-b1bb-fb74b7b4c27c" providerId="ADAL" clId="{A5C48FC1-36D7-4176-B4B4-BECAD671CECB}"/>
    <pc:docChg chg="undo custSel addSld delSld modSld">
      <pc:chgData name="Hasan, Mohammad Khalad (Khalad)" userId="2ade19a1-4a2a-402a-b1bb-fb74b7b4c27c" providerId="ADAL" clId="{A5C48FC1-36D7-4176-B4B4-BECAD671CECB}" dt="2022-12-01T00:50:17.148" v="409"/>
      <pc:docMkLst>
        <pc:docMk/>
      </pc:docMkLst>
      <pc:sldChg chg="delSp modSp">
        <pc:chgData name="Hasan, Mohammad Khalad (Khalad)" userId="2ade19a1-4a2a-402a-b1bb-fb74b7b4c27c" providerId="ADAL" clId="{A5C48FC1-36D7-4176-B4B4-BECAD671CECB}" dt="2022-12-01T00:47:52.864" v="360" actId="20577"/>
        <pc:sldMkLst>
          <pc:docMk/>
          <pc:sldMk cId="1001631104" sldId="257"/>
        </pc:sldMkLst>
        <pc:spChg chg="del">
          <ac:chgData name="Hasan, Mohammad Khalad (Khalad)" userId="2ade19a1-4a2a-402a-b1bb-fb74b7b4c27c" providerId="ADAL" clId="{A5C48FC1-36D7-4176-B4B4-BECAD671CECB}" dt="2022-11-30T23:55:44.824" v="0" actId="478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1-30T23:55:48.877" v="1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7:52.864" v="360" actId="20577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8:22.693" v="362" actId="207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A5C48FC1-36D7-4176-B4B4-BECAD671CECB}" dt="2022-12-01T00:48:22.693" v="362" actId="207"/>
          <ac:spMkLst>
            <pc:docMk/>
            <pc:sldMk cId="3674036878" sldId="331"/>
            <ac:spMk id="4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9:55.147" v="402" actId="20577"/>
        <pc:sldMkLst>
          <pc:docMk/>
          <pc:sldMk cId="2969571594" sldId="332"/>
        </pc:sldMkLst>
        <pc:spChg chg="mod">
          <ac:chgData name="Hasan, Mohammad Khalad (Khalad)" userId="2ade19a1-4a2a-402a-b1bb-fb74b7b4c27c" providerId="ADAL" clId="{A5C48FC1-36D7-4176-B4B4-BECAD671CECB}" dt="2022-11-30T23:59:20.340" v="41" actId="20577"/>
          <ac:spMkLst>
            <pc:docMk/>
            <pc:sldMk cId="2969571594" sldId="332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5.147" v="402" actId="20577"/>
          <ac:spMkLst>
            <pc:docMk/>
            <pc:sldMk cId="2969571594" sldId="332"/>
            <ac:spMk id="4" creationId="{00000000-0000-0000-0000-000000000000}"/>
          </ac:spMkLst>
        </pc:spChg>
      </pc:sldChg>
      <pc:sldChg chg="del">
        <pc:chgData name="Hasan, Mohammad Khalad (Khalad)" userId="2ade19a1-4a2a-402a-b1bb-fb74b7b4c27c" providerId="ADAL" clId="{A5C48FC1-36D7-4176-B4B4-BECAD671CECB}" dt="2022-12-01T00:43:57.738" v="221" actId="2696"/>
        <pc:sldMkLst>
          <pc:docMk/>
          <pc:sldMk cId="1298664401" sldId="333"/>
        </pc:sldMkLst>
      </pc:sldChg>
      <pc:sldChg chg="del">
        <pc:chgData name="Hasan, Mohammad Khalad (Khalad)" userId="2ade19a1-4a2a-402a-b1bb-fb74b7b4c27c" providerId="ADAL" clId="{A5C48FC1-36D7-4176-B4B4-BECAD671CECB}" dt="2022-12-01T00:43:57.743" v="222" actId="2696"/>
        <pc:sldMkLst>
          <pc:docMk/>
          <pc:sldMk cId="3362455441" sldId="334"/>
        </pc:sldMkLst>
      </pc:sldChg>
      <pc:sldChg chg="del">
        <pc:chgData name="Hasan, Mohammad Khalad (Khalad)" userId="2ade19a1-4a2a-402a-b1bb-fb74b7b4c27c" providerId="ADAL" clId="{A5C48FC1-36D7-4176-B4B4-BECAD671CECB}" dt="2022-12-01T00:43:57.758" v="224" actId="2696"/>
        <pc:sldMkLst>
          <pc:docMk/>
          <pc:sldMk cId="3597678475" sldId="335"/>
        </pc:sldMkLst>
      </pc:sldChg>
      <pc:sldChg chg="del">
        <pc:chgData name="Hasan, Mohammad Khalad (Khalad)" userId="2ade19a1-4a2a-402a-b1bb-fb74b7b4c27c" providerId="ADAL" clId="{A5C48FC1-36D7-4176-B4B4-BECAD671CECB}" dt="2022-12-01T00:43:57.751" v="223" actId="2696"/>
        <pc:sldMkLst>
          <pc:docMk/>
          <pc:sldMk cId="3249019918" sldId="337"/>
        </pc:sldMkLst>
      </pc:sldChg>
      <pc:sldChg chg="modSp add">
        <pc:chgData name="Hasan, Mohammad Khalad (Khalad)" userId="2ade19a1-4a2a-402a-b1bb-fb74b7b4c27c" providerId="ADAL" clId="{A5C48FC1-36D7-4176-B4B4-BECAD671CECB}" dt="2022-12-01T00:50:01.085" v="404"/>
        <pc:sldMkLst>
          <pc:docMk/>
          <pc:sldMk cId="2236773882" sldId="338"/>
        </pc:sldMkLst>
        <pc:spChg chg="mod">
          <ac:chgData name="Hasan, Mohammad Khalad (Khalad)" userId="2ade19a1-4a2a-402a-b1bb-fb74b7b4c27c" providerId="ADAL" clId="{A5C48FC1-36D7-4176-B4B4-BECAD671CECB}" dt="2022-12-01T00:43:25.410" v="213" actId="20577"/>
          <ac:spMkLst>
            <pc:docMk/>
            <pc:sldMk cId="2236773882" sldId="338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1.085" v="404"/>
          <ac:spMkLst>
            <pc:docMk/>
            <pc:sldMk cId="2236773882" sldId="338"/>
            <ac:spMk id="4" creationId="{00000000-0000-0000-0000-000000000000}"/>
          </ac:spMkLst>
        </pc:spChg>
      </pc:sldChg>
      <pc:sldChg chg="add del">
        <pc:chgData name="Hasan, Mohammad Khalad (Khalad)" userId="2ade19a1-4a2a-402a-b1bb-fb74b7b4c27c" providerId="ADAL" clId="{A5C48FC1-36D7-4176-B4B4-BECAD671CECB}" dt="2022-12-01T00:43:37.614" v="215" actId="2696"/>
        <pc:sldMkLst>
          <pc:docMk/>
          <pc:sldMk cId="610475358" sldId="339"/>
        </pc:sldMkLst>
      </pc:sldChg>
      <pc:sldChg chg="modSp add">
        <pc:chgData name="Hasan, Mohammad Khalad (Khalad)" userId="2ade19a1-4a2a-402a-b1bb-fb74b7b4c27c" providerId="ADAL" clId="{A5C48FC1-36D7-4176-B4B4-BECAD671CECB}" dt="2022-12-01T00:50:08.693" v="406"/>
        <pc:sldMkLst>
          <pc:docMk/>
          <pc:sldMk cId="1662013090" sldId="339"/>
        </pc:sldMkLst>
        <pc:spChg chg="mod">
          <ac:chgData name="Hasan, Mohammad Khalad (Khalad)" userId="2ade19a1-4a2a-402a-b1bb-fb74b7b4c27c" providerId="ADAL" clId="{A5C48FC1-36D7-4176-B4B4-BECAD671CECB}" dt="2022-12-01T00:43:42.553" v="218" actId="20577"/>
          <ac:spMkLst>
            <pc:docMk/>
            <pc:sldMk cId="1662013090" sldId="339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8.693" v="406"/>
          <ac:spMkLst>
            <pc:docMk/>
            <pc:sldMk cId="1662013090" sldId="339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3.389" v="408"/>
        <pc:sldMkLst>
          <pc:docMk/>
          <pc:sldMk cId="746202287" sldId="340"/>
        </pc:sldMkLst>
        <pc:spChg chg="mod">
          <ac:chgData name="Hasan, Mohammad Khalad (Khalad)" userId="2ade19a1-4a2a-402a-b1bb-fb74b7b4c27c" providerId="ADAL" clId="{A5C48FC1-36D7-4176-B4B4-BECAD671CECB}" dt="2022-12-01T00:43:45.947" v="220" actId="20577"/>
          <ac:spMkLst>
            <pc:docMk/>
            <pc:sldMk cId="746202287" sldId="340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13.389" v="408"/>
          <ac:spMkLst>
            <pc:docMk/>
            <pc:sldMk cId="746202287" sldId="340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49:59.033" v="403"/>
        <pc:sldMkLst>
          <pc:docMk/>
          <pc:sldMk cId="620414433" sldId="341"/>
        </pc:sldMkLst>
        <pc:spChg chg="mod">
          <ac:chgData name="Hasan, Mohammad Khalad (Khalad)" userId="2ade19a1-4a2a-402a-b1bb-fb74b7b4c27c" providerId="ADAL" clId="{A5C48FC1-36D7-4176-B4B4-BECAD671CECB}" dt="2022-12-01T00:44:31.762" v="236" actId="20577"/>
          <ac:spMkLst>
            <pc:docMk/>
            <pc:sldMk cId="620414433" sldId="34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9.033" v="403"/>
          <ac:spMkLst>
            <pc:docMk/>
            <pc:sldMk cId="620414433" sldId="341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04.593" v="405"/>
        <pc:sldMkLst>
          <pc:docMk/>
          <pc:sldMk cId="3135555028" sldId="342"/>
        </pc:sldMkLst>
        <pc:spChg chg="mod">
          <ac:chgData name="Hasan, Mohammad Khalad (Khalad)" userId="2ade19a1-4a2a-402a-b1bb-fb74b7b4c27c" providerId="ADAL" clId="{A5C48FC1-36D7-4176-B4B4-BECAD671CECB}" dt="2022-12-01T00:50:04.593" v="405"/>
          <ac:spMkLst>
            <pc:docMk/>
            <pc:sldMk cId="3135555028" sldId="342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0.802" v="407"/>
        <pc:sldMkLst>
          <pc:docMk/>
          <pc:sldMk cId="2646533078" sldId="343"/>
        </pc:sldMkLst>
        <pc:spChg chg="mod">
          <ac:chgData name="Hasan, Mohammad Khalad (Khalad)" userId="2ade19a1-4a2a-402a-b1bb-fb74b7b4c27c" providerId="ADAL" clId="{A5C48FC1-36D7-4176-B4B4-BECAD671CECB}" dt="2022-12-01T00:50:10.802" v="407"/>
          <ac:spMkLst>
            <pc:docMk/>
            <pc:sldMk cId="2646533078" sldId="343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7.148" v="409"/>
        <pc:sldMkLst>
          <pc:docMk/>
          <pc:sldMk cId="2892434341" sldId="344"/>
        </pc:sldMkLst>
        <pc:spChg chg="mod">
          <ac:chgData name="Hasan, Mohammad Khalad (Khalad)" userId="2ade19a1-4a2a-402a-b1bb-fb74b7b4c27c" providerId="ADAL" clId="{A5C48FC1-36D7-4176-B4B4-BECAD671CECB}" dt="2022-12-01T00:50:17.148" v="409"/>
          <ac:spMkLst>
            <pc:docMk/>
            <pc:sldMk cId="2892434341" sldId="344"/>
            <ac:spMk id="4" creationId="{00000000-0000-0000-0000-000000000000}"/>
          </ac:spMkLst>
        </pc:spChg>
      </pc:sldChg>
      <pc:sldChg chg="modSp add del">
        <pc:chgData name="Hasan, Mohammad Khalad (Khalad)" userId="2ade19a1-4a2a-402a-b1bb-fb74b7b4c27c" providerId="ADAL" clId="{A5C48FC1-36D7-4176-B4B4-BECAD671CECB}" dt="2022-12-01T00:49:43.614" v="401" actId="2696"/>
        <pc:sldMkLst>
          <pc:docMk/>
          <pc:sldMk cId="3583523807" sldId="345"/>
        </pc:sldMkLst>
        <pc:spChg chg="mod">
          <ac:chgData name="Hasan, Mohammad Khalad (Khalad)" userId="2ade19a1-4a2a-402a-b1bb-fb74b7b4c27c" providerId="ADAL" clId="{A5C48FC1-36D7-4176-B4B4-BECAD671CECB}" dt="2022-12-01T00:49:31.046" v="398" actId="20577"/>
          <ac:spMkLst>
            <pc:docMk/>
            <pc:sldMk cId="3583523807" sldId="345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34.638" v="400" actId="6549"/>
          <ac:spMkLst>
            <pc:docMk/>
            <pc:sldMk cId="3583523807" sldId="345"/>
            <ac:spMk id="4" creationId="{00000000-0000-0000-0000-000000000000}"/>
          </ac:spMkLst>
        </pc:spChg>
      </pc:sldChg>
    </pc:docChg>
  </pc:docChgLst>
  <pc:docChgLst>
    <pc:chgData name="Hasan, Mohammad Khalad (Khalad)" userId="2ade19a1-4a2a-402a-b1bb-fb74b7b4c27c" providerId="ADAL" clId="{4165BEB0-A78B-4D2F-BD4A-2A3BCF8041DF}"/>
    <pc:docChg chg="custSel addSld delSld modSld modMainMaster">
      <pc:chgData name="Hasan, Mohammad Khalad (Khalad)" userId="2ade19a1-4a2a-402a-b1bb-fb74b7b4c27c" providerId="ADAL" clId="{4165BEB0-A78B-4D2F-BD4A-2A3BCF8041DF}" dt="2022-11-23T07:14:06.935" v="93" actId="1076"/>
      <pc:docMkLst>
        <pc:docMk/>
      </pc:docMkLst>
      <pc:sldChg chg="modSp">
        <pc:chgData name="Hasan, Mohammad Khalad (Khalad)" userId="2ade19a1-4a2a-402a-b1bb-fb74b7b4c27c" providerId="ADAL" clId="{4165BEB0-A78B-4D2F-BD4A-2A3BCF8041DF}" dt="2022-11-23T07:14:06.935" v="93" actId="1076"/>
        <pc:sldMkLst>
          <pc:docMk/>
          <pc:sldMk cId="1001631104" sldId="257"/>
        </pc:sldMkLst>
        <pc:spChg chg="mod">
          <ac:chgData name="Hasan, Mohammad Khalad (Khalad)" userId="2ade19a1-4a2a-402a-b1bb-fb74b7b4c27c" providerId="ADAL" clId="{4165BEB0-A78B-4D2F-BD4A-2A3BCF8041DF}" dt="2022-11-23T07:14:06.935" v="93" actId="1076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4:03.216" v="92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59.090" v="91" actId="14100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4165BEB0-A78B-4D2F-BD4A-2A3BCF8041DF}" dt="2022-11-23T07:02:48.724" v="4" actId="6549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4165BEB0-A78B-4D2F-BD4A-2A3BCF8041DF}" dt="2022-11-23T07:02:48.724" v="4" actId="6549"/>
          <ac:spMkLst>
            <pc:docMk/>
            <pc:sldMk cId="3674036878" sldId="33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02:44.375" v="3" actId="6549"/>
          <ac:spMkLst>
            <pc:docMk/>
            <pc:sldMk cId="3674036878" sldId="331"/>
            <ac:spMk id="4" creationId="{00000000-0000-0000-0000-000000000000}"/>
          </ac:spMkLst>
        </pc:spChg>
      </pc:sldChg>
      <pc:sldMasterChg chg="modSp modSldLayout">
        <pc:chgData name="Hasan, Mohammad Khalad (Khalad)" userId="2ade19a1-4a2a-402a-b1bb-fb74b7b4c27c" providerId="ADAL" clId="{4165BEB0-A78B-4D2F-BD4A-2A3BCF8041DF}" dt="2022-11-23T07:13:46.469" v="88"/>
        <pc:sldMasterMkLst>
          <pc:docMk/>
          <pc:sldMasterMk cId="653814713" sldId="2147483677"/>
        </pc:sldMasterMkLst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3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6" creationId="{00000000-0000-0000-0000-000000000000}"/>
          </ac:spMkLst>
        </pc:sp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8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9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9"/>
              <ac:spMk id="7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0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1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3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5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4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5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5"/>
              <ac:spMk id="4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6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3B7F-B0A4-4548-866A-1C343862BBF1}" type="datetimeFigureOut">
              <a:rPr lang="en-US" smtClean="0"/>
              <a:t>11/25/2024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64F3-E214-8E4B-93FF-06A10929F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4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CE3-F006-44F4-AB45-D076B47EC6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7ACF-13F2-4BF6-A813-C1A8C688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5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help tonight 7 </a:t>
            </a:r>
            <a:r>
              <a:rPr lang="mr-IN" dirty="0"/>
              <a:t>–</a:t>
            </a:r>
            <a:r>
              <a:rPr lang="en-US" dirty="0"/>
              <a:t> 8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22ED-6D22-4C8E-86C7-411CA34E5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363200" cy="147002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10363200" cy="1905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914400"/>
            <a:ext cx="6197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1"/>
            <a:ext cx="11074400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1"/>
            <a:ext cx="11074400" cy="1500187"/>
          </a:xfrm>
        </p:spPr>
        <p:txBody>
          <a:bodyPr anchor="t">
            <a:normAutofit/>
          </a:bodyPr>
          <a:lstStyle>
            <a:lvl1pPr marL="276225" indent="-184150">
              <a:buFont typeface="Wingdings" charset="2"/>
              <a:buChar char="§"/>
              <a:tabLst/>
              <a:defRPr lang="en-US" sz="2000" b="0" i="0" kern="1200" dirty="0" smtClean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4111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762000"/>
            <a:ext cx="10972800" cy="5867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700">
                <a:latin typeface="Consolas"/>
                <a:cs typeface="Consola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600">
                <a:latin typeface="Consolas"/>
                <a:cs typeface="Consola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576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55600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SzPct val="80000"/>
        <a:buFont typeface="Lucida Grande"/>
        <a:buChar char="-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365125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None/>
        <a:tabLst/>
        <a:defRPr sz="2000" b="0" i="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–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»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10896600" cy="708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4267200" cy="1905000"/>
          </a:xfrm>
        </p:spPr>
        <p:txBody>
          <a:bodyPr>
            <a:normAutofit/>
          </a:bodyPr>
          <a:lstStyle/>
          <a:p>
            <a:r>
              <a:rPr lang="en-CA" dirty="0"/>
              <a:t>Zefeng Pei </a:t>
            </a:r>
          </a:p>
          <a:p>
            <a:r>
              <a:rPr lang="en-CA" dirty="0"/>
              <a:t>Jiakun 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D11F-04C6-4D6B-A7F8-D1C08A72BA9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141E7C-F10B-5428-DB56-26087DB9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3400"/>
            <a:ext cx="11049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attack(attacker, defender)</a:t>
            </a:r>
            <a:r>
              <a:rPr lang="en-US" dirty="0"/>
              <a:t>: Executes an attack, calculating damage dealt based on the attacker’s stats and the defender’s defenses.</a:t>
            </a:r>
          </a:p>
          <a:p>
            <a:r>
              <a:rPr lang="en-US" b="1" dirty="0" err="1"/>
              <a:t>calculate_critical_hit</a:t>
            </a:r>
            <a:r>
              <a:rPr lang="en-US" b="1" dirty="0"/>
              <a:t>(attacker)</a:t>
            </a:r>
            <a:r>
              <a:rPr lang="en-US" dirty="0"/>
              <a:t>: Adds an element of chance by allowing critical hits that deal bonus damage.</a:t>
            </a:r>
          </a:p>
          <a:p>
            <a:r>
              <a:rPr lang="en-US" b="1" dirty="0" err="1"/>
              <a:t>start_combat</a:t>
            </a:r>
            <a:r>
              <a:rPr lang="en-US" b="1" dirty="0"/>
              <a:t>(player, </a:t>
            </a:r>
            <a:r>
              <a:rPr lang="en-US" b="1" dirty="0" err="1"/>
              <a:t>npc</a:t>
            </a:r>
            <a:r>
              <a:rPr lang="en-US" b="1" dirty="0"/>
              <a:t>)</a:t>
            </a:r>
            <a:r>
              <a:rPr lang="en-US" dirty="0"/>
              <a:t>: Initiates and manages the flow of combat rounds between the player and NPC.</a:t>
            </a:r>
          </a:p>
          <a:p>
            <a:r>
              <a:rPr lang="en-US" b="1" dirty="0" err="1"/>
              <a:t>check_victory</a:t>
            </a:r>
            <a:r>
              <a:rPr lang="en-US" b="1" dirty="0"/>
              <a:t>(player, </a:t>
            </a:r>
            <a:r>
              <a:rPr lang="en-US" b="1" dirty="0" err="1"/>
              <a:t>npc</a:t>
            </a:r>
            <a:r>
              <a:rPr lang="en-US" b="1" dirty="0"/>
              <a:t>)</a:t>
            </a:r>
            <a:r>
              <a:rPr lang="en-US" dirty="0"/>
              <a:t>: Determines the winner by checking if either participant's HP has reached zero.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43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5D567-E71D-EDEE-A270-10146928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3128-D676-4615-CB08-1B0A5406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“Gameplay” Module “interface”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49C591-2752-8F47-332D-B1A9A18C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3654E-72A6-7A47-507D-8DF4A89F9C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Display all the necessary information </a:t>
            </a:r>
          </a:p>
          <a:p>
            <a:r>
              <a:rPr lang="en-US" dirty="0"/>
              <a:t>Get player’s input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780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E297B-98A8-D57B-2BF0-9C925CD2D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6346-B682-8A13-5B35-C61DBD67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95F2B-9BCA-358C-BFDA-32A2C21A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B61C-83AE-2293-BCCA-22DE1021C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display_event_description</a:t>
            </a:r>
            <a:r>
              <a:rPr lang="en-US" b="1" dirty="0"/>
              <a:t>(event)</a:t>
            </a:r>
            <a:r>
              <a:rPr lang="en-US" dirty="0"/>
              <a:t>: Describes the random event that occurs, providing context to the player.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display_stats</a:t>
            </a:r>
            <a:r>
              <a:rPr lang="en-US" b="1" dirty="0"/>
              <a:t>(character)</a:t>
            </a:r>
            <a:r>
              <a:rPr lang="en-US" dirty="0"/>
              <a:t>: Displays the current stats (e.g., HP, ATK, DEF) of the given character (Player or NPC).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display_combat_round</a:t>
            </a:r>
            <a:r>
              <a:rPr lang="en-US" b="1" dirty="0"/>
              <a:t>(</a:t>
            </a:r>
            <a:r>
              <a:rPr lang="en-US" b="1" dirty="0" err="1"/>
              <a:t>round_number</a:t>
            </a:r>
            <a:r>
              <a:rPr lang="en-US" b="1" dirty="0"/>
              <a:t>, player, </a:t>
            </a:r>
            <a:r>
              <a:rPr lang="en-US" b="1" dirty="0" err="1"/>
              <a:t>npc</a:t>
            </a:r>
            <a:r>
              <a:rPr lang="en-US" b="1" dirty="0"/>
              <a:t>)</a:t>
            </a:r>
            <a:r>
              <a:rPr lang="en-US" dirty="0"/>
              <a:t>: Shows the current combat round, description of the player’s and the </a:t>
            </a:r>
            <a:r>
              <a:rPr lang="en-US" dirty="0" err="1"/>
              <a:t>npc’s</a:t>
            </a:r>
            <a:r>
              <a:rPr lang="en-US" dirty="0"/>
              <a:t> movements.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get_player_action</a:t>
            </a:r>
            <a:r>
              <a:rPr lang="en-US" b="1" dirty="0"/>
              <a:t>()</a:t>
            </a:r>
            <a:r>
              <a:rPr lang="en-US" dirty="0"/>
              <a:t>: Prompts the player to choose an action during their turn (e.g., use items, do nothing).</a:t>
            </a:r>
          </a:p>
          <a:p>
            <a:r>
              <a:rPr lang="en-US" b="1" dirty="0" err="1"/>
              <a:t>display_player_action_result</a:t>
            </a:r>
            <a:r>
              <a:rPr lang="en-US" b="1" dirty="0"/>
              <a:t>(action)</a:t>
            </a:r>
            <a:r>
              <a:rPr lang="en-US" dirty="0"/>
              <a:t>: Describes the effects of the actions the player take.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display_last_message</a:t>
            </a:r>
            <a:r>
              <a:rPr lang="en-US" b="1" dirty="0"/>
              <a:t>()</a:t>
            </a:r>
            <a:r>
              <a:rPr lang="en-US" dirty="0"/>
              <a:t>: Displays the result of the combat.</a:t>
            </a:r>
          </a:p>
        </p:txBody>
      </p:sp>
    </p:spTree>
    <p:extLst>
      <p:ext uri="{BB962C8B-B14F-4D97-AF65-F5344CB8AC3E}">
        <p14:creationId xmlns:p14="http://schemas.microsoft.com/office/powerpoint/2010/main" val="195019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Generate random stats for player</a:t>
            </a:r>
          </a:p>
          <a:p>
            <a:r>
              <a:rPr lang="en-CA" dirty="0"/>
              <a:t>Face random events</a:t>
            </a:r>
          </a:p>
          <a:p>
            <a:r>
              <a:rPr lang="en-CA" dirty="0"/>
              <a:t>Auto turn-based battle with an NPC</a:t>
            </a:r>
          </a:p>
          <a:p>
            <a:r>
              <a:rPr lang="en-CA" dirty="0"/>
              <a:t>Decide whether use items in each turn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0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“Character” Module “player”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Define the `Player` Class, which inherits from the `Character` base class</a:t>
            </a:r>
          </a:p>
          <a:p>
            <a:r>
              <a:rPr lang="en-CA" dirty="0"/>
              <a:t>Generate random player stats</a:t>
            </a:r>
          </a:p>
          <a:p>
            <a:r>
              <a:rPr lang="en-US" altLang="zh-CN" dirty="0"/>
              <a:t>Use of items to strengthen the player</a:t>
            </a:r>
          </a:p>
          <a:p>
            <a:r>
              <a:rPr lang="en-US" dirty="0"/>
              <a:t>Handle damage during combat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95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1" dirty="0" err="1"/>
              <a:t>generate_stats</a:t>
            </a:r>
            <a:r>
              <a:rPr lang="en-CA" b="1" dirty="0"/>
              <a:t>()</a:t>
            </a:r>
            <a:r>
              <a:rPr lang="en-CA" dirty="0"/>
              <a:t>: </a:t>
            </a:r>
            <a:r>
              <a:rPr lang="en-US" dirty="0"/>
              <a:t>Randomly assigns stats (HP, ATK, DEF, etc.) for the player.</a:t>
            </a:r>
            <a:endParaRPr lang="en-CA" dirty="0"/>
          </a:p>
          <a:p>
            <a:r>
              <a:rPr lang="en-CA" b="1" dirty="0" err="1"/>
              <a:t>use_item</a:t>
            </a:r>
            <a:r>
              <a:rPr lang="en-CA" b="1" dirty="0"/>
              <a:t>(item)</a:t>
            </a:r>
            <a:r>
              <a:rPr lang="en-CA" dirty="0"/>
              <a:t>: applies an item’s effect (e.g., healing or stat boost).</a:t>
            </a:r>
          </a:p>
          <a:p>
            <a:r>
              <a:rPr lang="en-CA" b="1" dirty="0" err="1"/>
              <a:t>take_damage</a:t>
            </a:r>
            <a:r>
              <a:rPr lang="en-CA" b="1" dirty="0"/>
              <a:t>(amount)</a:t>
            </a:r>
            <a:r>
              <a:rPr lang="en-CA" dirty="0"/>
              <a:t>: Reduces the player’s HP based on incoming damage.</a:t>
            </a:r>
          </a:p>
          <a:p>
            <a:r>
              <a:rPr lang="en-CA" b="1" dirty="0" err="1"/>
              <a:t>dodge_attack</a:t>
            </a:r>
            <a:r>
              <a:rPr lang="en-CA" b="1" dirty="0"/>
              <a:t>()</a:t>
            </a:r>
            <a:r>
              <a:rPr lang="en-CA" dirty="0"/>
              <a:t>: Gives the player a chance to dodge an attack.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“Character” Module “</a:t>
            </a:r>
            <a:r>
              <a:rPr lang="en-CA" dirty="0" err="1"/>
              <a:t>npc</a:t>
            </a:r>
            <a:r>
              <a:rPr lang="en-CA" dirty="0"/>
              <a:t>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Define the `NPC` Class, which inherits from the `Character` base class</a:t>
            </a:r>
          </a:p>
          <a:p>
            <a:r>
              <a:rPr lang="en-CA" dirty="0"/>
              <a:t>Generate random NPC stats</a:t>
            </a:r>
          </a:p>
          <a:p>
            <a:r>
              <a:rPr lang="en-US" altLang="zh-CN" dirty="0"/>
              <a:t>Determine the NPC’s attack move</a:t>
            </a:r>
          </a:p>
          <a:p>
            <a:r>
              <a:rPr lang="en-US" dirty="0"/>
              <a:t>Handle damage during combat</a:t>
            </a:r>
          </a:p>
          <a:p>
            <a:r>
              <a:rPr lang="en-US" dirty="0"/>
              <a:t>Generate random taunts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6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err="1"/>
              <a:t>generate_stats</a:t>
            </a:r>
            <a:r>
              <a:rPr lang="en-US" b="1" dirty="0"/>
              <a:t>()</a:t>
            </a:r>
            <a:r>
              <a:rPr lang="en-US" dirty="0"/>
              <a:t>: Randomly assigns stats for the NPC.</a:t>
            </a:r>
          </a:p>
          <a:p>
            <a:r>
              <a:rPr lang="en-US" b="1" dirty="0" err="1"/>
              <a:t>choose_attack</a:t>
            </a:r>
            <a:r>
              <a:rPr lang="en-US" b="1" dirty="0"/>
              <a:t>(seed)</a:t>
            </a:r>
            <a:r>
              <a:rPr lang="en-US" dirty="0"/>
              <a:t>: Uses a random seed to determine the NPC's attack move, ensuring</a:t>
            </a:r>
          </a:p>
          <a:p>
            <a:r>
              <a:rPr lang="en-US" dirty="0"/>
              <a:t>predictability in behavior.</a:t>
            </a:r>
          </a:p>
          <a:p>
            <a:r>
              <a:rPr lang="en-US" b="1" dirty="0" err="1"/>
              <a:t>take_damage</a:t>
            </a:r>
            <a:r>
              <a:rPr lang="en-US" b="1" dirty="0"/>
              <a:t>(amount)</a:t>
            </a:r>
            <a:r>
              <a:rPr lang="en-US" dirty="0"/>
              <a:t>: Reduces the NPC's HP based on incoming damage.</a:t>
            </a:r>
          </a:p>
          <a:p>
            <a:r>
              <a:rPr lang="en-US" b="1" dirty="0" err="1"/>
              <a:t>taunt_player</a:t>
            </a:r>
            <a:r>
              <a:rPr lang="en-US" b="1" dirty="0"/>
              <a:t>()</a:t>
            </a:r>
            <a:r>
              <a:rPr lang="en-US" dirty="0"/>
              <a:t>: Outputs a random taunt aimed at the player during combat.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55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“Gameplay” Module “event”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Handles random events that allow players to acquire items or face challenges</a:t>
            </a:r>
          </a:p>
          <a:p>
            <a:r>
              <a:rPr lang="en-CA" dirty="0"/>
              <a:t>Items or traps?</a:t>
            </a:r>
          </a:p>
          <a:p>
            <a:r>
              <a:rPr lang="en-CA" dirty="0"/>
              <a:t>Items that you got</a:t>
            </a:r>
          </a:p>
          <a:p>
            <a:r>
              <a:rPr lang="en-CA" dirty="0"/>
              <a:t>Applies the effects of the item</a:t>
            </a:r>
          </a:p>
        </p:txBody>
      </p:sp>
    </p:spTree>
    <p:extLst>
      <p:ext uri="{BB962C8B-B14F-4D97-AF65-F5344CB8AC3E}">
        <p14:creationId xmlns:p14="http://schemas.microsoft.com/office/powerpoint/2010/main" val="166201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err="1"/>
              <a:t>generate_event</a:t>
            </a:r>
            <a:r>
              <a:rPr lang="en-US" b="1" dirty="0"/>
              <a:t>()</a:t>
            </a:r>
            <a:r>
              <a:rPr lang="en-US" dirty="0"/>
              <a:t>: Selects a random event, such as discovering an item or encountering a trap.</a:t>
            </a:r>
          </a:p>
          <a:p>
            <a:r>
              <a:rPr lang="en-US" b="1" dirty="0" err="1"/>
              <a:t>get_item</a:t>
            </a:r>
            <a:r>
              <a:rPr lang="en-US" b="1" dirty="0"/>
              <a:t>()</a:t>
            </a:r>
            <a:r>
              <a:rPr lang="en-US" dirty="0"/>
              <a:t>: Assigns the player an item based on the event's outcome.</a:t>
            </a:r>
          </a:p>
          <a:p>
            <a:r>
              <a:rPr lang="en-US" b="1" dirty="0" err="1"/>
              <a:t>apply_item_effect</a:t>
            </a:r>
            <a:r>
              <a:rPr lang="en-US" b="1" dirty="0"/>
              <a:t>(player, item)</a:t>
            </a:r>
            <a:r>
              <a:rPr lang="en-US" dirty="0"/>
              <a:t>: Applies the effects of the acquired item to the player's stats.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5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“Gameplay” Module “combat”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Manages the turn-based combat mechanics</a:t>
            </a:r>
          </a:p>
          <a:p>
            <a:r>
              <a:rPr lang="en-US" dirty="0"/>
              <a:t>Stats calculation during combat</a:t>
            </a:r>
          </a:p>
          <a:p>
            <a:r>
              <a:rPr lang="en-US" dirty="0"/>
              <a:t>Initiates and ends combat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20228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 (2017)">
  <a:themeElements>
    <a:clrScheme name="Lecture Not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s (2017)" id="{90AEFD72-50AF-5647-AE9F-27F2F3987D62}" vid="{82D295A2-8F4C-644D-9E4E-DA2627FFC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 (2017)</Template>
  <TotalTime>8050</TotalTime>
  <Words>617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Lucida Grande</vt:lpstr>
      <vt:lpstr>Arial</vt:lpstr>
      <vt:lpstr>Calibri</vt:lpstr>
      <vt:lpstr>Consolas</vt:lpstr>
      <vt:lpstr>Open Sans</vt:lpstr>
      <vt:lpstr>Wingdings</vt:lpstr>
      <vt:lpstr>Lectures (2017)</vt:lpstr>
      <vt:lpstr>PowerPoint Presentation</vt:lpstr>
      <vt:lpstr>Introduction</vt:lpstr>
      <vt:lpstr>Sub-Package “Character” Module “player”</vt:lpstr>
      <vt:lpstr>Functions</vt:lpstr>
      <vt:lpstr>Sub-Package “Character” Module “npc”</vt:lpstr>
      <vt:lpstr>Functions</vt:lpstr>
      <vt:lpstr>Sub-Package “Gameplay” Module “event”</vt:lpstr>
      <vt:lpstr>Functions</vt:lpstr>
      <vt:lpstr>Sub-Package “Gameplay” Module “combat”</vt:lpstr>
      <vt:lpstr>Functions</vt:lpstr>
      <vt:lpstr>Sub-Package “Gameplay” Module “interface”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mkhasan</dc:creator>
  <cp:lastModifiedBy>ljk1222@student.ubc.ca</cp:lastModifiedBy>
  <cp:revision>24</cp:revision>
  <cp:lastPrinted>2018-04-02T13:23:11Z</cp:lastPrinted>
  <dcterms:created xsi:type="dcterms:W3CDTF">2013-03-27T01:26:40Z</dcterms:created>
  <dcterms:modified xsi:type="dcterms:W3CDTF">2024-11-25T23:29:49Z</dcterms:modified>
</cp:coreProperties>
</file>