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BD81A-05F8-4F1D-9A2E-CA4A405A6CB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39C093-4100-485F-BEB0-73D850341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And Discuss</a:t>
          </a:r>
          <a:endParaRPr lang="en-US"/>
        </a:p>
      </dgm:t>
    </dgm:pt>
    <dgm:pt modelId="{E0652040-5ADF-4C9F-A762-0C6F8A9407C2}" type="parTrans" cxnId="{7FF11A50-7E5D-4060-9A55-2BA1149274A1}">
      <dgm:prSet/>
      <dgm:spPr/>
      <dgm:t>
        <a:bodyPr/>
        <a:lstStyle/>
        <a:p>
          <a:endParaRPr lang="en-US"/>
        </a:p>
      </dgm:t>
    </dgm:pt>
    <dgm:pt modelId="{31E5FD36-3119-4393-8847-E662E702D759}" type="sibTrans" cxnId="{7FF11A50-7E5D-4060-9A55-2BA1149274A1}">
      <dgm:prSet/>
      <dgm:spPr/>
      <dgm:t>
        <a:bodyPr/>
        <a:lstStyle/>
        <a:p>
          <a:endParaRPr lang="en-US"/>
        </a:p>
      </dgm:t>
    </dgm:pt>
    <dgm:pt modelId="{436BDCA1-5F5B-4995-A723-B2720D23CB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 Weaknesses</a:t>
          </a:r>
          <a:endParaRPr lang="en-US"/>
        </a:p>
      </dgm:t>
    </dgm:pt>
    <dgm:pt modelId="{CABE3E57-A1C1-401D-A1B6-6E9C87A6EBFC}" type="parTrans" cxnId="{CD4B1883-E995-4E20-A5FF-54EB5FF1D7C3}">
      <dgm:prSet/>
      <dgm:spPr/>
      <dgm:t>
        <a:bodyPr/>
        <a:lstStyle/>
        <a:p>
          <a:endParaRPr lang="en-US"/>
        </a:p>
      </dgm:t>
    </dgm:pt>
    <dgm:pt modelId="{6A4A0704-7A4F-4605-9131-094D2C5A3FD3}" type="sibTrans" cxnId="{CD4B1883-E995-4E20-A5FF-54EB5FF1D7C3}">
      <dgm:prSet/>
      <dgm:spPr/>
      <dgm:t>
        <a:bodyPr/>
        <a:lstStyle/>
        <a:p>
          <a:endParaRPr lang="en-US"/>
        </a:p>
      </dgm:t>
    </dgm:pt>
    <dgm:pt modelId="{4A6F0D0E-3A8F-4A89-80FA-997740F870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Implementations weaknesses</a:t>
          </a:r>
          <a:endParaRPr lang="en-US"/>
        </a:p>
      </dgm:t>
    </dgm:pt>
    <dgm:pt modelId="{CD4D4821-6250-44D8-A854-58EC38A4013A}" type="parTrans" cxnId="{D51A895D-1FCA-4FD1-ABA6-D75C80D81303}">
      <dgm:prSet/>
      <dgm:spPr/>
      <dgm:t>
        <a:bodyPr/>
        <a:lstStyle/>
        <a:p>
          <a:endParaRPr lang="en-US"/>
        </a:p>
      </dgm:t>
    </dgm:pt>
    <dgm:pt modelId="{438E1680-E071-4315-9E47-C2C3A29C46FB}" type="sibTrans" cxnId="{D51A895D-1FCA-4FD1-ABA6-D75C80D81303}">
      <dgm:prSet/>
      <dgm:spPr/>
      <dgm:t>
        <a:bodyPr/>
        <a:lstStyle/>
        <a:p>
          <a:endParaRPr lang="en-US"/>
        </a:p>
      </dgm:t>
    </dgm:pt>
    <dgm:pt modelId="{2FDAEA95-3B57-4D48-A762-E3162E2A12F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Proposed Improvement</a:t>
          </a:r>
          <a:endParaRPr lang="en-US"/>
        </a:p>
      </dgm:t>
    </dgm:pt>
    <dgm:pt modelId="{26414615-63E2-4A1F-B996-BC9D6F92544E}" type="parTrans" cxnId="{62E19828-30D6-4D83-B248-5F1097E6D554}">
      <dgm:prSet/>
      <dgm:spPr/>
      <dgm:t>
        <a:bodyPr/>
        <a:lstStyle/>
        <a:p>
          <a:endParaRPr lang="en-US"/>
        </a:p>
      </dgm:t>
    </dgm:pt>
    <dgm:pt modelId="{F9F5A299-303A-4A8E-A5AE-E9CFE60F1A55}" type="sibTrans" cxnId="{62E19828-30D6-4D83-B248-5F1097E6D554}">
      <dgm:prSet/>
      <dgm:spPr/>
      <dgm:t>
        <a:bodyPr/>
        <a:lstStyle/>
        <a:p>
          <a:endParaRPr lang="en-US"/>
        </a:p>
      </dgm:t>
    </dgm:pt>
    <dgm:pt modelId="{908D36AA-4DA5-45FC-B3F7-A179309DD3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 orientated design principles</a:t>
          </a:r>
          <a:endParaRPr lang="en-US"/>
        </a:p>
      </dgm:t>
    </dgm:pt>
    <dgm:pt modelId="{70CB6804-60AF-4B03-A721-21F3C83E3469}" type="parTrans" cxnId="{B0E59EE3-AE51-45B3-A86E-CFED5C84E51E}">
      <dgm:prSet/>
      <dgm:spPr/>
      <dgm:t>
        <a:bodyPr/>
        <a:lstStyle/>
        <a:p>
          <a:endParaRPr lang="en-US"/>
        </a:p>
      </dgm:t>
    </dgm:pt>
    <dgm:pt modelId="{B7D8DFA3-673E-4FAE-90B5-5BB151889D22}" type="sibTrans" cxnId="{B0E59EE3-AE51-45B3-A86E-CFED5C84E51E}">
      <dgm:prSet/>
      <dgm:spPr/>
      <dgm:t>
        <a:bodyPr/>
        <a:lstStyle/>
        <a:p>
          <a:endParaRPr lang="en-US"/>
        </a:p>
      </dgm:t>
    </dgm:pt>
    <dgm:pt modelId="{FB7CEAD1-A7B5-47FA-9CF9-286F1FBB66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Appropriate use of abstract classes and interfaces</a:t>
          </a:r>
          <a:endParaRPr lang="en-US"/>
        </a:p>
      </dgm:t>
    </dgm:pt>
    <dgm:pt modelId="{00BDC83B-CA8E-4CF4-BF42-DD5F29D3DBB2}" type="parTrans" cxnId="{65BD5CE7-391C-4FDB-9C6F-5CC721EC8B6E}">
      <dgm:prSet/>
      <dgm:spPr/>
      <dgm:t>
        <a:bodyPr/>
        <a:lstStyle/>
        <a:p>
          <a:endParaRPr lang="en-US"/>
        </a:p>
      </dgm:t>
    </dgm:pt>
    <dgm:pt modelId="{EC2C4144-2AF4-4CD6-B646-2307672FC256}" type="sibTrans" cxnId="{65BD5CE7-391C-4FDB-9C6F-5CC721EC8B6E}">
      <dgm:prSet/>
      <dgm:spPr/>
      <dgm:t>
        <a:bodyPr/>
        <a:lstStyle/>
        <a:p>
          <a:endParaRPr lang="en-US"/>
        </a:p>
      </dgm:t>
    </dgm:pt>
    <dgm:pt modelId="{37ABB306-2A8B-444C-AB8B-E19CA26FAC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Proposed “PocketBeast” Cards Design</a:t>
          </a:r>
          <a:endParaRPr lang="en-US"/>
        </a:p>
      </dgm:t>
    </dgm:pt>
    <dgm:pt modelId="{20611C95-C27F-4650-A8F1-F85DE1CA5376}" type="parTrans" cxnId="{12CCC0B9-C929-4583-B474-45C1C38C0D86}">
      <dgm:prSet/>
      <dgm:spPr/>
      <dgm:t>
        <a:bodyPr/>
        <a:lstStyle/>
        <a:p>
          <a:endParaRPr lang="en-US"/>
        </a:p>
      </dgm:t>
    </dgm:pt>
    <dgm:pt modelId="{A44D7EC5-995D-4A65-BCA9-822106C99956}" type="sibTrans" cxnId="{12CCC0B9-C929-4583-B474-45C1C38C0D86}">
      <dgm:prSet/>
      <dgm:spPr/>
      <dgm:t>
        <a:bodyPr/>
        <a:lstStyle/>
        <a:p>
          <a:endParaRPr lang="en-US"/>
        </a:p>
      </dgm:t>
    </dgm:pt>
    <dgm:pt modelId="{476DAFF8-299F-476D-870E-0322B3DE60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Decorator? Façade? Strategy? (Patterns)</a:t>
          </a:r>
          <a:endParaRPr lang="en-US"/>
        </a:p>
      </dgm:t>
    </dgm:pt>
    <dgm:pt modelId="{73FBEF20-A721-4FB0-9B5F-2F4D656B955A}" type="parTrans" cxnId="{F101756E-4B26-41C3-9311-4E7E6F0625C6}">
      <dgm:prSet/>
      <dgm:spPr/>
      <dgm:t>
        <a:bodyPr/>
        <a:lstStyle/>
        <a:p>
          <a:endParaRPr lang="en-US"/>
        </a:p>
      </dgm:t>
    </dgm:pt>
    <dgm:pt modelId="{E9D5B4F0-B620-4B50-9A6B-A3D7EF52BB5B}" type="sibTrans" cxnId="{F101756E-4B26-41C3-9311-4E7E6F0625C6}">
      <dgm:prSet/>
      <dgm:spPr/>
      <dgm:t>
        <a:bodyPr/>
        <a:lstStyle/>
        <a:p>
          <a:endParaRPr lang="en-US"/>
        </a:p>
      </dgm:t>
    </dgm:pt>
    <dgm:pt modelId="{F003F9C5-207D-4E2D-876D-6BEB69799940}" type="pres">
      <dgm:prSet presAssocID="{8D8BD81A-05F8-4F1D-9A2E-CA4A405A6CB2}" presName="Name0" presStyleCnt="0">
        <dgm:presLayoutVars>
          <dgm:dir/>
          <dgm:animLvl val="lvl"/>
          <dgm:resizeHandles val="exact"/>
        </dgm:presLayoutVars>
      </dgm:prSet>
      <dgm:spPr/>
    </dgm:pt>
    <dgm:pt modelId="{D90C4081-DF3F-43DF-A0A9-A5D035C3D5E1}" type="pres">
      <dgm:prSet presAssocID="{4D39C093-4100-485F-BEB0-73D85034186B}" presName="linNode" presStyleCnt="0"/>
      <dgm:spPr/>
    </dgm:pt>
    <dgm:pt modelId="{E4CCB9F2-4DAF-4255-8665-86E57A8AD6AB}" type="pres">
      <dgm:prSet presAssocID="{4D39C093-4100-485F-BEB0-73D85034186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B6F4C22-85A6-47C9-BFB2-40E9E6357FA3}" type="pres">
      <dgm:prSet presAssocID="{4D39C093-4100-485F-BEB0-73D85034186B}" presName="descendantText" presStyleLbl="alignAccFollowNode1" presStyleIdx="0" presStyleCnt="3">
        <dgm:presLayoutVars>
          <dgm:bulletEnabled/>
        </dgm:presLayoutVars>
      </dgm:prSet>
      <dgm:spPr/>
    </dgm:pt>
    <dgm:pt modelId="{F674F3F1-9452-4C9F-8448-B871698BFA7F}" type="pres">
      <dgm:prSet presAssocID="{31E5FD36-3119-4393-8847-E662E702D759}" presName="sp" presStyleCnt="0"/>
      <dgm:spPr/>
    </dgm:pt>
    <dgm:pt modelId="{248B1D74-4D73-4A4E-844A-C37B95FB1AB7}" type="pres">
      <dgm:prSet presAssocID="{2FDAEA95-3B57-4D48-A762-E3162E2A12F5}" presName="linNode" presStyleCnt="0"/>
      <dgm:spPr/>
    </dgm:pt>
    <dgm:pt modelId="{921F54E4-12AD-4BBE-8580-C1DB5348536D}" type="pres">
      <dgm:prSet presAssocID="{2FDAEA95-3B57-4D48-A762-E3162E2A12F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7D6585-C49E-4FE5-83A3-EF1574E81AEA}" type="pres">
      <dgm:prSet presAssocID="{2FDAEA95-3B57-4D48-A762-E3162E2A12F5}" presName="descendantText" presStyleLbl="alignAccFollowNode1" presStyleIdx="1" presStyleCnt="3">
        <dgm:presLayoutVars>
          <dgm:bulletEnabled/>
        </dgm:presLayoutVars>
      </dgm:prSet>
      <dgm:spPr/>
    </dgm:pt>
    <dgm:pt modelId="{E8263839-E632-4F7D-83F0-4647E4C08D01}" type="pres">
      <dgm:prSet presAssocID="{F9F5A299-303A-4A8E-A5AE-E9CFE60F1A55}" presName="sp" presStyleCnt="0"/>
      <dgm:spPr/>
    </dgm:pt>
    <dgm:pt modelId="{8D0172A1-99E8-495A-82CB-D8C027F3B2CF}" type="pres">
      <dgm:prSet presAssocID="{37ABB306-2A8B-444C-AB8B-E19CA26FAC54}" presName="linNode" presStyleCnt="0"/>
      <dgm:spPr/>
    </dgm:pt>
    <dgm:pt modelId="{263E1AD5-3F57-4373-9975-593093C3C561}" type="pres">
      <dgm:prSet presAssocID="{37ABB306-2A8B-444C-AB8B-E19CA26FAC5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0171CD-E4DE-46AE-8238-34559CB9A846}" type="pres">
      <dgm:prSet presAssocID="{37ABB306-2A8B-444C-AB8B-E19CA26FAC5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A36051B-AA37-4DD5-B913-78C0F9E7CF6B}" type="presOf" srcId="{2FDAEA95-3B57-4D48-A762-E3162E2A12F5}" destId="{921F54E4-12AD-4BBE-8580-C1DB5348536D}" srcOrd="0" destOrd="0" presId="urn:microsoft.com/office/officeart/2016/7/layout/VerticalSolidActionList"/>
    <dgm:cxn modelId="{62E19828-30D6-4D83-B248-5F1097E6D554}" srcId="{8D8BD81A-05F8-4F1D-9A2E-CA4A405A6CB2}" destId="{2FDAEA95-3B57-4D48-A762-E3162E2A12F5}" srcOrd="1" destOrd="0" parTransId="{26414615-63E2-4A1F-B996-BC9D6F92544E}" sibTransId="{F9F5A299-303A-4A8E-A5AE-E9CFE60F1A55}"/>
    <dgm:cxn modelId="{55D7A433-D55F-458B-B522-982DB85299A2}" type="presOf" srcId="{476DAFF8-299F-476D-870E-0322B3DE60FD}" destId="{190171CD-E4DE-46AE-8238-34559CB9A846}" srcOrd="0" destOrd="0" presId="urn:microsoft.com/office/officeart/2016/7/layout/VerticalSolidActionList"/>
    <dgm:cxn modelId="{D51A895D-1FCA-4FD1-ABA6-D75C80D81303}" srcId="{4D39C093-4100-485F-BEB0-73D85034186B}" destId="{4A6F0D0E-3A8F-4A89-80FA-997740F8702D}" srcOrd="1" destOrd="0" parTransId="{CD4D4821-6250-44D8-A854-58EC38A4013A}" sibTransId="{438E1680-E071-4315-9E47-C2C3A29C46FB}"/>
    <dgm:cxn modelId="{9AA53D60-EC12-4E6D-9AF9-748ACD40CD61}" type="presOf" srcId="{436BDCA1-5F5B-4995-A723-B2720D23CB11}" destId="{8B6F4C22-85A6-47C9-BFB2-40E9E6357FA3}" srcOrd="0" destOrd="0" presId="urn:microsoft.com/office/officeart/2016/7/layout/VerticalSolidActionList"/>
    <dgm:cxn modelId="{235E6E49-745E-422C-8996-3C261189B0DF}" type="presOf" srcId="{37ABB306-2A8B-444C-AB8B-E19CA26FAC54}" destId="{263E1AD5-3F57-4373-9975-593093C3C561}" srcOrd="0" destOrd="0" presId="urn:microsoft.com/office/officeart/2016/7/layout/VerticalSolidActionList"/>
    <dgm:cxn modelId="{F101756E-4B26-41C3-9311-4E7E6F0625C6}" srcId="{37ABB306-2A8B-444C-AB8B-E19CA26FAC54}" destId="{476DAFF8-299F-476D-870E-0322B3DE60FD}" srcOrd="0" destOrd="0" parTransId="{73FBEF20-A721-4FB0-9B5F-2F4D656B955A}" sibTransId="{E9D5B4F0-B620-4B50-9A6B-A3D7EF52BB5B}"/>
    <dgm:cxn modelId="{7FF11A50-7E5D-4060-9A55-2BA1149274A1}" srcId="{8D8BD81A-05F8-4F1D-9A2E-CA4A405A6CB2}" destId="{4D39C093-4100-485F-BEB0-73D85034186B}" srcOrd="0" destOrd="0" parTransId="{E0652040-5ADF-4C9F-A762-0C6F8A9407C2}" sibTransId="{31E5FD36-3119-4393-8847-E662E702D759}"/>
    <dgm:cxn modelId="{CD4B1883-E995-4E20-A5FF-54EB5FF1D7C3}" srcId="{4D39C093-4100-485F-BEB0-73D85034186B}" destId="{436BDCA1-5F5B-4995-A723-B2720D23CB11}" srcOrd="0" destOrd="0" parTransId="{CABE3E57-A1C1-401D-A1B6-6E9C87A6EBFC}" sibTransId="{6A4A0704-7A4F-4605-9131-094D2C5A3FD3}"/>
    <dgm:cxn modelId="{1788C884-42D0-498C-BEF6-117B2DED4039}" type="presOf" srcId="{8D8BD81A-05F8-4F1D-9A2E-CA4A405A6CB2}" destId="{F003F9C5-207D-4E2D-876D-6BEB69799940}" srcOrd="0" destOrd="0" presId="urn:microsoft.com/office/officeart/2016/7/layout/VerticalSolidActionList"/>
    <dgm:cxn modelId="{6692F89C-A40C-4B0F-A7FD-B1E21622534F}" type="presOf" srcId="{4A6F0D0E-3A8F-4A89-80FA-997740F8702D}" destId="{8B6F4C22-85A6-47C9-BFB2-40E9E6357FA3}" srcOrd="0" destOrd="1" presId="urn:microsoft.com/office/officeart/2016/7/layout/VerticalSolidActionList"/>
    <dgm:cxn modelId="{12CCC0B9-C929-4583-B474-45C1C38C0D86}" srcId="{8D8BD81A-05F8-4F1D-9A2E-CA4A405A6CB2}" destId="{37ABB306-2A8B-444C-AB8B-E19CA26FAC54}" srcOrd="2" destOrd="0" parTransId="{20611C95-C27F-4650-A8F1-F85DE1CA5376}" sibTransId="{A44D7EC5-995D-4A65-BCA9-822106C99956}"/>
    <dgm:cxn modelId="{B3E35FCC-8928-46E8-94CE-48AFB2B6B428}" type="presOf" srcId="{FB7CEAD1-A7B5-47FA-9CF9-286F1FBB66EB}" destId="{657D6585-C49E-4FE5-83A3-EF1574E81AEA}" srcOrd="0" destOrd="1" presId="urn:microsoft.com/office/officeart/2016/7/layout/VerticalSolidActionList"/>
    <dgm:cxn modelId="{43D4E6CD-93CD-49DF-ADDD-691F1B48882C}" type="presOf" srcId="{908D36AA-4DA5-45FC-B3F7-A179309DD389}" destId="{657D6585-C49E-4FE5-83A3-EF1574E81AEA}" srcOrd="0" destOrd="0" presId="urn:microsoft.com/office/officeart/2016/7/layout/VerticalSolidActionList"/>
    <dgm:cxn modelId="{B0E59EE3-AE51-45B3-A86E-CFED5C84E51E}" srcId="{2FDAEA95-3B57-4D48-A762-E3162E2A12F5}" destId="{908D36AA-4DA5-45FC-B3F7-A179309DD389}" srcOrd="0" destOrd="0" parTransId="{70CB6804-60AF-4B03-A721-21F3C83E3469}" sibTransId="{B7D8DFA3-673E-4FAE-90B5-5BB151889D22}"/>
    <dgm:cxn modelId="{65BD5CE7-391C-4FDB-9C6F-5CC721EC8B6E}" srcId="{2FDAEA95-3B57-4D48-A762-E3162E2A12F5}" destId="{FB7CEAD1-A7B5-47FA-9CF9-286F1FBB66EB}" srcOrd="1" destOrd="0" parTransId="{00BDC83B-CA8E-4CF4-BF42-DD5F29D3DBB2}" sibTransId="{EC2C4144-2AF4-4CD6-B646-2307672FC256}"/>
    <dgm:cxn modelId="{ECB592FB-FCAA-4849-9392-302877BF2464}" type="presOf" srcId="{4D39C093-4100-485F-BEB0-73D85034186B}" destId="{E4CCB9F2-4DAF-4255-8665-86E57A8AD6AB}" srcOrd="0" destOrd="0" presId="urn:microsoft.com/office/officeart/2016/7/layout/VerticalSolidActionList"/>
    <dgm:cxn modelId="{311D4581-EA71-41C1-A0DA-FA7249F33618}" type="presParOf" srcId="{F003F9C5-207D-4E2D-876D-6BEB69799940}" destId="{D90C4081-DF3F-43DF-A0A9-A5D035C3D5E1}" srcOrd="0" destOrd="0" presId="urn:microsoft.com/office/officeart/2016/7/layout/VerticalSolidActionList"/>
    <dgm:cxn modelId="{7363F5D5-7084-4C42-86C1-9A70047560C0}" type="presParOf" srcId="{D90C4081-DF3F-43DF-A0A9-A5D035C3D5E1}" destId="{E4CCB9F2-4DAF-4255-8665-86E57A8AD6AB}" srcOrd="0" destOrd="0" presId="urn:microsoft.com/office/officeart/2016/7/layout/VerticalSolidActionList"/>
    <dgm:cxn modelId="{56A9E27F-AEDE-4C65-85F3-9E63BDD8FF4A}" type="presParOf" srcId="{D90C4081-DF3F-43DF-A0A9-A5D035C3D5E1}" destId="{8B6F4C22-85A6-47C9-BFB2-40E9E6357FA3}" srcOrd="1" destOrd="0" presId="urn:microsoft.com/office/officeart/2016/7/layout/VerticalSolidActionList"/>
    <dgm:cxn modelId="{4845BC75-8FBA-4FDE-8894-C7A4C24C6CFB}" type="presParOf" srcId="{F003F9C5-207D-4E2D-876D-6BEB69799940}" destId="{F674F3F1-9452-4C9F-8448-B871698BFA7F}" srcOrd="1" destOrd="0" presId="urn:microsoft.com/office/officeart/2016/7/layout/VerticalSolidActionList"/>
    <dgm:cxn modelId="{BA0D6374-A4B2-4C91-8977-5C92185C1E41}" type="presParOf" srcId="{F003F9C5-207D-4E2D-876D-6BEB69799940}" destId="{248B1D74-4D73-4A4E-844A-C37B95FB1AB7}" srcOrd="2" destOrd="0" presId="urn:microsoft.com/office/officeart/2016/7/layout/VerticalSolidActionList"/>
    <dgm:cxn modelId="{B3DE6797-17E5-4BA9-9062-C5D475E2213F}" type="presParOf" srcId="{248B1D74-4D73-4A4E-844A-C37B95FB1AB7}" destId="{921F54E4-12AD-4BBE-8580-C1DB5348536D}" srcOrd="0" destOrd="0" presId="urn:microsoft.com/office/officeart/2016/7/layout/VerticalSolidActionList"/>
    <dgm:cxn modelId="{8998ECE6-DD39-48EC-B4F6-4653F4E126F3}" type="presParOf" srcId="{248B1D74-4D73-4A4E-844A-C37B95FB1AB7}" destId="{657D6585-C49E-4FE5-83A3-EF1574E81AEA}" srcOrd="1" destOrd="0" presId="urn:microsoft.com/office/officeart/2016/7/layout/VerticalSolidActionList"/>
    <dgm:cxn modelId="{29EF7BDB-3EA5-4A8B-AE66-748387233530}" type="presParOf" srcId="{F003F9C5-207D-4E2D-876D-6BEB69799940}" destId="{E8263839-E632-4F7D-83F0-4647E4C08D01}" srcOrd="3" destOrd="0" presId="urn:microsoft.com/office/officeart/2016/7/layout/VerticalSolidActionList"/>
    <dgm:cxn modelId="{84C03A85-F446-4B88-8D6D-D22190D6B4E0}" type="presParOf" srcId="{F003F9C5-207D-4E2D-876D-6BEB69799940}" destId="{8D0172A1-99E8-495A-82CB-D8C027F3B2CF}" srcOrd="4" destOrd="0" presId="urn:microsoft.com/office/officeart/2016/7/layout/VerticalSolidActionList"/>
    <dgm:cxn modelId="{A26ACC59-7A55-4225-ADAB-37077404B048}" type="presParOf" srcId="{8D0172A1-99E8-495A-82CB-D8C027F3B2CF}" destId="{263E1AD5-3F57-4373-9975-593093C3C561}" srcOrd="0" destOrd="0" presId="urn:microsoft.com/office/officeart/2016/7/layout/VerticalSolidActionList"/>
    <dgm:cxn modelId="{222DCDA3-2271-41A6-AEB6-CAE0A7AD9734}" type="presParOf" srcId="{8D0172A1-99E8-495A-82CB-D8C027F3B2CF}" destId="{190171CD-E4DE-46AE-8238-34559CB9A84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4C22-85A6-47C9-BFB2-40E9E6357FA3}">
      <dsp:nvSpPr>
        <dsp:cNvPr id="0" name=""/>
        <dsp:cNvSpPr/>
      </dsp:nvSpPr>
      <dsp:spPr>
        <a:xfrm>
          <a:off x="1757147" y="1312"/>
          <a:ext cx="7028588" cy="13457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Weaknesses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Implementations weaknesses</a:t>
          </a:r>
          <a:endParaRPr lang="en-US" sz="1600" kern="1200"/>
        </a:p>
      </dsp:txBody>
      <dsp:txXfrm>
        <a:off x="1757147" y="1312"/>
        <a:ext cx="7028588" cy="1345785"/>
      </dsp:txXfrm>
    </dsp:sp>
    <dsp:sp modelId="{E4CCB9F2-4DAF-4255-8665-86E57A8AD6AB}">
      <dsp:nvSpPr>
        <dsp:cNvPr id="0" name=""/>
        <dsp:cNvSpPr/>
      </dsp:nvSpPr>
      <dsp:spPr>
        <a:xfrm>
          <a:off x="0" y="1312"/>
          <a:ext cx="1757147" cy="1345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Identify And Discuss</a:t>
          </a:r>
          <a:endParaRPr lang="en-US" sz="1900" kern="1200"/>
        </a:p>
      </dsp:txBody>
      <dsp:txXfrm>
        <a:off x="0" y="1312"/>
        <a:ext cx="1757147" cy="1345785"/>
      </dsp:txXfrm>
    </dsp:sp>
    <dsp:sp modelId="{657D6585-C49E-4FE5-83A3-EF1574E81AEA}">
      <dsp:nvSpPr>
        <dsp:cNvPr id="0" name=""/>
        <dsp:cNvSpPr/>
      </dsp:nvSpPr>
      <dsp:spPr>
        <a:xfrm>
          <a:off x="1757147" y="1427846"/>
          <a:ext cx="7028588" cy="13457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Object orientated design principles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Appropriate use of abstract classes and interfaces</a:t>
          </a:r>
          <a:endParaRPr lang="en-US" sz="1600" kern="1200"/>
        </a:p>
      </dsp:txBody>
      <dsp:txXfrm>
        <a:off x="1757147" y="1427846"/>
        <a:ext cx="7028588" cy="1345785"/>
      </dsp:txXfrm>
    </dsp:sp>
    <dsp:sp modelId="{921F54E4-12AD-4BBE-8580-C1DB5348536D}">
      <dsp:nvSpPr>
        <dsp:cNvPr id="0" name=""/>
        <dsp:cNvSpPr/>
      </dsp:nvSpPr>
      <dsp:spPr>
        <a:xfrm>
          <a:off x="0" y="1427846"/>
          <a:ext cx="1757147" cy="13457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Proposed Improvement</a:t>
          </a:r>
          <a:endParaRPr lang="en-US" sz="1900" kern="1200"/>
        </a:p>
      </dsp:txBody>
      <dsp:txXfrm>
        <a:off x="0" y="1427846"/>
        <a:ext cx="1757147" cy="1345785"/>
      </dsp:txXfrm>
    </dsp:sp>
    <dsp:sp modelId="{190171CD-E4DE-46AE-8238-34559CB9A846}">
      <dsp:nvSpPr>
        <dsp:cNvPr id="0" name=""/>
        <dsp:cNvSpPr/>
      </dsp:nvSpPr>
      <dsp:spPr>
        <a:xfrm>
          <a:off x="1757147" y="2854379"/>
          <a:ext cx="7028588" cy="13457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74" tIns="341830" rIns="136374" bIns="3418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Decorator? Façade? Strategy? (Patterns)</a:t>
          </a:r>
          <a:endParaRPr lang="en-US" sz="1600" kern="1200"/>
        </a:p>
      </dsp:txBody>
      <dsp:txXfrm>
        <a:off x="1757147" y="2854379"/>
        <a:ext cx="7028588" cy="1345785"/>
      </dsp:txXfrm>
    </dsp:sp>
    <dsp:sp modelId="{263E1AD5-3F57-4373-9975-593093C3C561}">
      <dsp:nvSpPr>
        <dsp:cNvPr id="0" name=""/>
        <dsp:cNvSpPr/>
      </dsp:nvSpPr>
      <dsp:spPr>
        <a:xfrm>
          <a:off x="0" y="2854379"/>
          <a:ext cx="1757147" cy="13457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982" tIns="132934" rIns="92982" bIns="13293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Proposed “PocketBeast” Cards Design</a:t>
          </a:r>
          <a:endParaRPr lang="en-US" sz="1900" kern="1200"/>
        </a:p>
      </dsp:txBody>
      <dsp:txXfrm>
        <a:off x="0" y="2854379"/>
        <a:ext cx="1757147" cy="1345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1449AA12-8195-4182-A7AC-2E7E59DFBDAF}" type="datetimeFigureOut">
              <a:rPr lang="en-US" smtClean="0"/>
              <a:pPr algn="r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7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BAF-B701-117F-F4E7-6D8611F77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GB" sz="6000"/>
              <a:t>Pocket Beasts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E4CC-674F-0097-EA96-C99CFD89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Kuno DLK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CB3-D643-7720-E00A-26B2B8D4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/>
              <a:t>Aims of presentation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00792-ABAC-E4BA-A08C-552EE9A75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46914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675CEB-AAEE-6655-3D4A-E3E007E7329F}"/>
              </a:ext>
            </a:extLst>
          </p:cNvPr>
          <p:cNvSpPr/>
          <p:nvPr/>
        </p:nvSpPr>
        <p:spPr>
          <a:xfrm>
            <a:off x="-7350712" y="0"/>
            <a:ext cx="73063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D430DD9-1462-7CFE-B3D5-5CE02326E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267529" y="17007"/>
            <a:ext cx="7183677" cy="67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B2F8B3-7361-CA72-FC40-B8D72533EC3B}"/>
              </a:ext>
            </a:extLst>
          </p:cNvPr>
          <p:cNvSpPr/>
          <p:nvPr/>
        </p:nvSpPr>
        <p:spPr>
          <a:xfrm>
            <a:off x="582084" y="0"/>
            <a:ext cx="73063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4641-3A6E-E15B-8FBD-ADBAF759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66" y="65131"/>
            <a:ext cx="3085398" cy="33638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Current Design: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Let’s have a looks</a:t>
            </a:r>
            <a:br>
              <a:rPr lang="en-US" sz="5400" dirty="0"/>
            </a:br>
            <a:r>
              <a:rPr lang="en-US" sz="5400" dirty="0"/>
              <a:t>at what’s not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089FD1-2C16-2695-DCD9-0E3936E07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352" y="39471"/>
            <a:ext cx="7183677" cy="67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EEF98-F05F-98CF-29AD-C07902069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002A4A-7A8D-C79E-97B1-420E3EE80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BC8CE-1133-AB1A-5FB7-4A0382787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FE973-7A4F-C162-2CE6-781E02BE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 err="1"/>
              <a:t>MainClass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Too much responsibility!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Display game</a:t>
            </a:r>
            <a:br>
              <a:rPr lang="en-US" sz="2800" dirty="0"/>
            </a:br>
            <a:r>
              <a:rPr lang="en-US" sz="2800" dirty="0"/>
              <a:t>- User Interaction</a:t>
            </a:r>
            <a:br>
              <a:rPr lang="en-US" sz="2800" dirty="0"/>
            </a:br>
            <a:r>
              <a:rPr lang="en-US" sz="2800" dirty="0"/>
              <a:t>- Game Logic</a:t>
            </a:r>
            <a:br>
              <a:rPr lang="en-US" sz="2800" dirty="0"/>
            </a:br>
            <a:r>
              <a:rPr lang="en-US" sz="2800" dirty="0"/>
              <a:t>- Players</a:t>
            </a:r>
            <a:br>
              <a:rPr lang="en-US" sz="2800" dirty="0"/>
            </a:br>
            <a:r>
              <a:rPr lang="en-US" sz="2800" dirty="0"/>
              <a:t>- Decks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1F42F-63B5-E03B-0B5B-CC03E3BA4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FC3A91-FF4A-C356-CA43-BF0AEBB5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947" t="-16604" r="-990" b="59856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478E2-987A-B779-30C5-5C74770A0DDD}"/>
              </a:ext>
            </a:extLst>
          </p:cNvPr>
          <p:cNvSpPr/>
          <p:nvPr/>
        </p:nvSpPr>
        <p:spPr>
          <a:xfrm>
            <a:off x="1773656" y="1981200"/>
            <a:ext cx="3689684" cy="124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omputer screen shot of code">
            <a:extLst>
              <a:ext uri="{FF2B5EF4-FFF2-40B4-BE49-F238E27FC236}">
                <a16:creationId xmlns:a16="http://schemas.microsoft.com/office/drawing/2014/main" id="{5BB25BF9-1965-B03F-912B-357F5D89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1" b="89881" l="7104" r="92691">
                        <a14:foregroundMark x1="10246" y1="85119" x2="7445" y2="66071"/>
                        <a14:foregroundMark x1="7445" y1="66071" x2="7104" y2="21577"/>
                        <a14:foregroundMark x1="7104" y1="21577" x2="12500" y2="16667"/>
                        <a14:foregroundMark x1="88866" y1="16369" x2="91940" y2="32887"/>
                        <a14:foregroundMark x1="91940" y1="32887" x2="92691" y2="64137"/>
                        <a14:foregroundMark x1="92691" y1="64137" x2="89754" y2="80655"/>
                        <a14:foregroundMark x1="89754" y1="80655" x2="85724" y2="80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96" y="-306369"/>
            <a:ext cx="7686344" cy="3528158"/>
          </a:xfrm>
          <a:prstGeom prst="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5838885B-04B0-FD00-77FA-93CD5160D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7" b="89785" l="9416" r="90368">
                        <a14:foregroundMark x1="9632" y1="17384" x2="9416" y2="59140"/>
                        <a14:foregroundMark x1="88420" y1="60573" x2="89610" y2="54659"/>
                        <a14:foregroundMark x1="89610" y1="54659" x2="90368" y2="50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738" y="3018526"/>
            <a:ext cx="6865160" cy="4145843"/>
          </a:xfrm>
          <a:prstGeom prst="rect">
            <a:avLst/>
          </a:prstGeom>
        </p:spPr>
      </p:pic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6F13C769-CD20-681D-D65D-6CD538A3B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948" r="91090">
                        <a14:foregroundMark x1="32180" y1="85211" x2="19637" y2="82113"/>
                        <a14:foregroundMark x1="19637" y1="82113" x2="19464" y2="81690"/>
                        <a14:foregroundMark x1="19464" y1="81690" x2="10900" y2="75634"/>
                        <a14:foregroundMark x1="10900" y1="75634" x2="10640" y2="26479"/>
                        <a14:foregroundMark x1="10640" y1="26479" x2="17993" y2="15070"/>
                        <a14:foregroundMark x1="17993" y1="15070" x2="37716" y2="12113"/>
                        <a14:foregroundMark x1="37716" y1="12113" x2="89965" y2="17042"/>
                        <a14:foregroundMark x1="89965" y1="17042" x2="87889" y2="77324"/>
                        <a14:foregroundMark x1="87889" y1="77324" x2="80623" y2="86197"/>
                        <a14:foregroundMark x1="80623" y1="86197" x2="65138" y2="85493"/>
                        <a14:foregroundMark x1="29325" y1="75070" x2="27768" y2="37887"/>
                        <a14:foregroundMark x1="33045" y1="26056" x2="48010" y2="25211"/>
                        <a14:foregroundMark x1="48010" y1="25211" x2="65398" y2="27606"/>
                        <a14:foregroundMark x1="65398" y1="27606" x2="72837" y2="27606"/>
                        <a14:foregroundMark x1="71626" y1="28310" x2="30363" y2="28451"/>
                        <a14:foregroundMark x1="23529" y1="18592" x2="12716" y2="17746"/>
                        <a14:foregroundMark x1="12716" y1="17746" x2="10467" y2="18873"/>
                        <a14:foregroundMark x1="91090" y1="19718" x2="91003" y2="24789"/>
                        <a14:backgroundMark x1="1038" y1="9859" x2="6920" y2="1127"/>
                        <a14:backgroundMark x1="6920" y1="1127" x2="19464" y2="423"/>
                        <a14:backgroundMark x1="19464" y1="423" x2="38408" y2="1972"/>
                        <a14:backgroundMark x1="39273" y1="1972" x2="39792" y2="1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762" y="1065195"/>
            <a:ext cx="7406073" cy="45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9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79BB1-2AF2-D1F7-6162-1A809BED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54F984-1F77-CD2B-0C34-E81ADC8FB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A40EA-727C-72D2-E322-C382B8DD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3D852-FFAF-710C-E5ED-E7C50DDE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 err="1"/>
              <a:t>MainClass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Too much responsibility!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Display game</a:t>
            </a:r>
            <a:br>
              <a:rPr lang="en-US" sz="2800" dirty="0"/>
            </a:br>
            <a:r>
              <a:rPr lang="en-US" sz="2800" dirty="0"/>
              <a:t>- User Interaction</a:t>
            </a:r>
            <a:br>
              <a:rPr lang="en-US" sz="2800" dirty="0"/>
            </a:br>
            <a:r>
              <a:rPr lang="en-US" sz="2800" dirty="0"/>
              <a:t>- Game Logic</a:t>
            </a:r>
            <a:br>
              <a:rPr lang="en-US" sz="2800" dirty="0"/>
            </a:br>
            <a:r>
              <a:rPr lang="en-US" sz="2800" dirty="0"/>
              <a:t>- Players</a:t>
            </a:r>
            <a:br>
              <a:rPr lang="en-US" sz="2800" dirty="0"/>
            </a:br>
            <a:r>
              <a:rPr lang="en-US" sz="2800" dirty="0"/>
              <a:t>- Decks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3505F-2C65-1369-A5C6-BFC30D20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A0BCA8-14A0-3068-9E45-47BFD7CD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947" t="-16604" r="-990" b="59856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1E8B10-8788-C8A4-C1D4-B11260F4DE07}"/>
              </a:ext>
            </a:extLst>
          </p:cNvPr>
          <p:cNvSpPr/>
          <p:nvPr/>
        </p:nvSpPr>
        <p:spPr>
          <a:xfrm>
            <a:off x="1773656" y="1981200"/>
            <a:ext cx="3689684" cy="124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omputer screen shot of code">
            <a:extLst>
              <a:ext uri="{FF2B5EF4-FFF2-40B4-BE49-F238E27FC236}">
                <a16:creationId xmlns:a16="http://schemas.microsoft.com/office/drawing/2014/main" id="{DC59EA2F-FAC2-D775-8AB4-43929ADD0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1" b="89881" l="7104" r="92691">
                        <a14:foregroundMark x1="10246" y1="85119" x2="7445" y2="66071"/>
                        <a14:foregroundMark x1="7445" y1="66071" x2="7104" y2="21577"/>
                        <a14:foregroundMark x1="7104" y1="21577" x2="12500" y2="16667"/>
                        <a14:foregroundMark x1="88866" y1="16369" x2="91940" y2="32887"/>
                        <a14:foregroundMark x1="91940" y1="32887" x2="92691" y2="64137"/>
                        <a14:foregroundMark x1="92691" y1="64137" x2="89754" y2="80655"/>
                        <a14:foregroundMark x1="89754" y1="80655" x2="85724" y2="80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36" y="-99158"/>
            <a:ext cx="7686344" cy="3528158"/>
          </a:xfrm>
          <a:prstGeom prst="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423806EB-4E3C-E5BC-B97C-95F802A10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7" b="89785" l="9416" r="90368">
                        <a14:foregroundMark x1="9632" y1="17384" x2="9416" y2="59140"/>
                        <a14:foregroundMark x1="88420" y1="60573" x2="89610" y2="54659"/>
                        <a14:foregroundMark x1="89610" y1="54659" x2="90368" y2="50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751" y="3127633"/>
            <a:ext cx="6865160" cy="4145843"/>
          </a:xfrm>
          <a:prstGeom prst="rect">
            <a:avLst/>
          </a:prstGeom>
        </p:spPr>
      </p:pic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5697D395-1BA9-5DF0-241E-47C7930AC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948" r="91090">
                        <a14:foregroundMark x1="32180" y1="85211" x2="19637" y2="82113"/>
                        <a14:foregroundMark x1="19637" y1="82113" x2="19464" y2="81690"/>
                        <a14:foregroundMark x1="19464" y1="81690" x2="10900" y2="75634"/>
                        <a14:foregroundMark x1="10900" y1="75634" x2="10640" y2="26479"/>
                        <a14:foregroundMark x1="10640" y1="26479" x2="17993" y2="15070"/>
                        <a14:foregroundMark x1="17993" y1="15070" x2="37716" y2="12113"/>
                        <a14:foregroundMark x1="37716" y1="12113" x2="89965" y2="17042"/>
                        <a14:foregroundMark x1="89965" y1="17042" x2="87889" y2="77324"/>
                        <a14:foregroundMark x1="87889" y1="77324" x2="80623" y2="86197"/>
                        <a14:foregroundMark x1="80623" y1="86197" x2="65138" y2="85493"/>
                        <a14:foregroundMark x1="29325" y1="75070" x2="27768" y2="37887"/>
                        <a14:foregroundMark x1="33045" y1="26056" x2="48010" y2="25211"/>
                        <a14:foregroundMark x1="48010" y1="25211" x2="65398" y2="27606"/>
                        <a14:foregroundMark x1="65398" y1="27606" x2="72837" y2="27606"/>
                        <a14:foregroundMark x1="71626" y1="28310" x2="30363" y2="28451"/>
                        <a14:foregroundMark x1="23529" y1="18592" x2="12716" y2="17746"/>
                        <a14:foregroundMark x1="12716" y1="17746" x2="10467" y2="18873"/>
                        <a14:foregroundMark x1="91090" y1="19718" x2="91003" y2="24789"/>
                        <a14:backgroundMark x1="1038" y1="9859" x2="6920" y2="1127"/>
                        <a14:backgroundMark x1="6920" y1="1127" x2="19464" y2="423"/>
                        <a14:backgroundMark x1="19464" y1="423" x2="38408" y2="1972"/>
                        <a14:backgroundMark x1="39273" y1="1972" x2="39792" y2="1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66" y="1469456"/>
            <a:ext cx="7406073" cy="4548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DE96F-6A28-2EB3-9412-0C1CBA27E3C9}"/>
              </a:ext>
            </a:extLst>
          </p:cNvPr>
          <p:cNvSpPr txBox="1"/>
          <p:nvPr/>
        </p:nvSpPr>
        <p:spPr>
          <a:xfrm>
            <a:off x="8584128" y="5537762"/>
            <a:ext cx="2538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Hard Coded Game Decks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51FA-9F50-2523-FCC2-B29C0DA390E9}"/>
              </a:ext>
            </a:extLst>
          </p:cNvPr>
          <p:cNvSpPr txBox="1"/>
          <p:nvPr/>
        </p:nvSpPr>
        <p:spPr>
          <a:xfrm>
            <a:off x="2343149" y="3829613"/>
            <a:ext cx="290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Game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C0C7-D6AF-7FD8-0B8E-27CB22DDDD9B}"/>
              </a:ext>
            </a:extLst>
          </p:cNvPr>
          <p:cNvSpPr txBox="1"/>
          <p:nvPr/>
        </p:nvSpPr>
        <p:spPr>
          <a:xfrm>
            <a:off x="2672403" y="1815033"/>
            <a:ext cx="290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507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27DCD-AA31-B844-A9A0-F87A470A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6FC9D4-117B-A932-C217-297D8A5B6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0C320-FEEB-46BE-CC19-11350B870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CE28B-69C5-6D75-1242-37507C23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/>
              <a:t>Player: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Player know too much about the game.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Not all games will have the same attributes for the players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87169-99A9-D823-3CEA-3A8DDCD7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DBF2D-291E-5275-74AA-DD7F53CDD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90" t="-951" r="7421" b="29933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6B7C1-3B18-4B27-DEE4-9599689F82B3}"/>
              </a:ext>
            </a:extLst>
          </p:cNvPr>
          <p:cNvSpPr/>
          <p:nvPr/>
        </p:nvSpPr>
        <p:spPr>
          <a:xfrm>
            <a:off x="3076260" y="1483629"/>
            <a:ext cx="1883300" cy="3475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5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6BC13-8234-C6DA-7428-FD2ECB25E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B6C54-4004-4DC0-AC35-141B2EAA0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8974-5B87-2B74-1645-BB19AE955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8F46-7332-8AB8-06D7-46FF958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/>
              <a:t>Card Containers: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Lack of Abstraction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Many class having duplicated methods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Violates D.R.Y (Don’t Repeat Yourself) principles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71A09-5FEB-C00F-4E1C-88259F41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7221E9-C29B-AD47-348B-60BCC3C4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95" t="26152" r="4516" b="2831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3B9317-5777-74FB-C8F5-FDA1F9AF14E9}"/>
              </a:ext>
            </a:extLst>
          </p:cNvPr>
          <p:cNvSpPr/>
          <p:nvPr/>
        </p:nvSpPr>
        <p:spPr>
          <a:xfrm>
            <a:off x="515230" y="2725033"/>
            <a:ext cx="7430748" cy="159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0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67278-55AA-D6AB-B0A2-25A1CA03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C58130-BCB4-FF51-3BA6-F5D4D972A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6CBD3-43D2-6BE2-9F03-24B4C39B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974D4-CB61-8FB7-91DF-C2AD5084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84" y="65131"/>
            <a:ext cx="3085398" cy="6709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u="sng" dirty="0"/>
              <a:t>Card Class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Card class isn’t the worst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However, this assumes all cards work the same and there isn’t a mechanism to modify any card behaviors.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2ACF8-7AD4-FE13-3FAA-78A02F7F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F8748E-B016-DD7B-39A9-7ADA49DA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1" t="44702" r="25549" b="-15719"/>
          <a:stretch/>
        </p:blipFill>
        <p:spPr>
          <a:xfrm>
            <a:off x="452283" y="-8877"/>
            <a:ext cx="75517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A66DE2-4603-90A1-90D1-C726C84360E4}"/>
              </a:ext>
            </a:extLst>
          </p:cNvPr>
          <p:cNvSpPr/>
          <p:nvPr/>
        </p:nvSpPr>
        <p:spPr>
          <a:xfrm>
            <a:off x="2427705" y="2930358"/>
            <a:ext cx="3368842" cy="241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7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222</TotalTime>
  <Words>243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Pocket Beasts Design review</vt:lpstr>
      <vt:lpstr>Aims of presentation</vt:lpstr>
      <vt:lpstr>Current Design:  Let’s have a looks at what’s not the best</vt:lpstr>
      <vt:lpstr>MainClass  Too much responsibility!  - Display game - User Interaction - Game Logic - Players - Decks       </vt:lpstr>
      <vt:lpstr>MainClass  Too much responsibility!  - Display game - User Interaction - Game Logic - Players - Decks       </vt:lpstr>
      <vt:lpstr>Player:  Player know too much about the game.   Not all games will have the same attributes for the players          </vt:lpstr>
      <vt:lpstr>Card Containers:  Lack of Abstraction  Many class having duplicated methods  Violates D.R.Y (Don’t Repeat Yourself) principles         </vt:lpstr>
      <vt:lpstr>Card Class  Card class isn’t the worst  However, this assumes all cards work the same and there isn’t a mechanism to modify any card behaviors.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Beasts Design review</dc:title>
  <dc:creator>Kuno De Leeuw-kent</dc:creator>
  <cp:lastModifiedBy>Kuno De Leeuw-kent</cp:lastModifiedBy>
  <cp:revision>3</cp:revision>
  <dcterms:created xsi:type="dcterms:W3CDTF">2024-02-26T20:01:09Z</dcterms:created>
  <dcterms:modified xsi:type="dcterms:W3CDTF">2024-02-28T16:36:44Z</dcterms:modified>
</cp:coreProperties>
</file>