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C7100A8-68B8-4078-9868-2A9B8795BC52}" type="datetimeFigureOut">
              <a:rPr lang="en-GB" smtClean="0"/>
              <a:t>15/04/2020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75016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1837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19894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504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33744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C7100A8-68B8-4078-9868-2A9B8795BC52}" type="datetimeFigureOut">
              <a:rPr lang="en-GB" smtClean="0"/>
              <a:t>15/04/2020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256885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C7100A8-68B8-4078-9868-2A9B8795BC52}" type="datetimeFigureOut">
              <a:rPr lang="en-GB" smtClean="0"/>
              <a:t>15/04/2020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15548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2084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59309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04435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15/04/2020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61200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82885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7100A8-68B8-4078-9868-2A9B8795BC52}" type="datetimeFigureOut">
              <a:rPr lang="en-GB" smtClean="0"/>
              <a:t>15/04/2020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8841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7100A8-68B8-4078-9868-2A9B8795BC52}" type="datetimeFigureOut">
              <a:rPr lang="en-GB" smtClean="0"/>
              <a:t>15/04/2020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3066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100A8-68B8-4078-9868-2A9B8795BC52}" type="datetimeFigureOut">
              <a:rPr lang="en-GB" smtClean="0"/>
              <a:t>15/04/2020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93657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66344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15/04/2020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4084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C7100A8-68B8-4078-9868-2A9B8795BC52}" type="datetimeFigureOut">
              <a:rPr lang="en-GB" smtClean="0"/>
              <a:t>15/04/2020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0E2F5C-161C-47F2-8C0B-513956D25437}" type="slidenum">
              <a:rPr lang="en-GB" smtClean="0"/>
              <a:t>‹#›</a:t>
            </a:fld>
            <a:endParaRPr lang="en-GB"/>
          </a:p>
        </p:txBody>
      </p:sp>
    </p:spTree>
    <p:extLst>
      <p:ext uri="{BB962C8B-B14F-4D97-AF65-F5344CB8AC3E}">
        <p14:creationId xmlns:p14="http://schemas.microsoft.com/office/powerpoint/2010/main" val="357190983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26795"/>
          </a:xfrm>
        </p:spPr>
        <p:txBody>
          <a:bodyPr>
            <a:normAutofit/>
          </a:bodyPr>
          <a:lstStyle/>
          <a:p>
            <a:r>
              <a:rPr lang="en-GB" sz="3600" dirty="0" smtClean="0">
                <a:latin typeface="Arial" panose="020B0604020202020204" pitchFamily="34" charset="0"/>
                <a:cs typeface="Arial" panose="020B0604020202020204" pitchFamily="34" charset="0"/>
              </a:rPr>
              <a:t>MTA Data Analysis of NYC Subway for WTWY</a:t>
            </a:r>
            <a:endParaRPr lang="en-GB" sz="36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838200" y="1391920"/>
            <a:ext cx="10515600" cy="4785043"/>
          </a:xfrm>
        </p:spPr>
        <p:txBody>
          <a:bodyPr/>
          <a:lstStyle/>
          <a:p>
            <a:pPr marL="0" indent="0">
              <a:buNone/>
            </a:pPr>
            <a:endParaRPr lang="en-GB" dirty="0" smtClean="0"/>
          </a:p>
          <a:p>
            <a:pPr marL="0" indent="0">
              <a:buNone/>
            </a:pPr>
            <a:r>
              <a:rPr lang="en-GB" sz="2400" dirty="0" smtClean="0"/>
              <a:t>Objectives:</a:t>
            </a:r>
          </a:p>
          <a:p>
            <a:r>
              <a:rPr lang="en-GB" sz="2400" dirty="0" smtClean="0"/>
              <a:t>Using the New York City subway data to analyse transit patterns of commuters in order to optimize WTWY team placement.</a:t>
            </a:r>
          </a:p>
          <a:p>
            <a:endParaRPr lang="en-GB" sz="2400" dirty="0" smtClean="0"/>
          </a:p>
          <a:p>
            <a:r>
              <a:rPr lang="en-GB" sz="2400" dirty="0" smtClean="0"/>
              <a:t>Our goal is to help WTWY teams in achieving maximum email signups for their annual gala night with the aim to increase their fund raising.</a:t>
            </a:r>
            <a:endParaRPr lang="en-GB" sz="2400" dirty="0"/>
          </a:p>
        </p:txBody>
      </p:sp>
    </p:spTree>
    <p:extLst>
      <p:ext uri="{BB962C8B-B14F-4D97-AF65-F5344CB8AC3E}">
        <p14:creationId xmlns:p14="http://schemas.microsoft.com/office/powerpoint/2010/main" val="1769730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26795"/>
          </a:xfrm>
        </p:spPr>
        <p:txBody>
          <a:bodyPr>
            <a:normAutofit/>
          </a:bodyPr>
          <a:lstStyle/>
          <a:p>
            <a:r>
              <a:rPr lang="en-GB" sz="4000" dirty="0" smtClean="0">
                <a:latin typeface="Arial" panose="020B0604020202020204" pitchFamily="34" charset="0"/>
                <a:cs typeface="Arial" panose="020B0604020202020204" pitchFamily="34" charset="0"/>
              </a:rPr>
              <a:t>Methodology</a:t>
            </a:r>
            <a:endParaRPr lang="en-GB" sz="40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838200" y="1554480"/>
            <a:ext cx="10515600" cy="4785043"/>
          </a:xfrm>
        </p:spPr>
        <p:txBody>
          <a:bodyPr/>
          <a:lstStyle/>
          <a:p>
            <a:pPr algn="just"/>
            <a:r>
              <a:rPr lang="en-GB" sz="2400" dirty="0" smtClean="0"/>
              <a:t>We analysed one week’s worth of turnstile data from the MTA datasets and given our short time frame, we used a minimum viable product (MVP) approach to come up with a simple, workable and value added product.</a:t>
            </a:r>
          </a:p>
          <a:p>
            <a:pPr algn="just"/>
            <a:r>
              <a:rPr lang="en-GB" sz="2400" dirty="0" smtClean="0"/>
              <a:t>We used data from the top 5 busiest stations for a period of 24hours for each day of the week.</a:t>
            </a:r>
          </a:p>
          <a:p>
            <a:pPr algn="just"/>
            <a:r>
              <a:rPr lang="en-GB" sz="2400" dirty="0" smtClean="0"/>
              <a:t>For each station, we used both their entry and exit data to address our objective in order to optimize team deployments.</a:t>
            </a:r>
          </a:p>
          <a:p>
            <a:r>
              <a:rPr lang="en-GB" sz="2400" dirty="0" smtClean="0"/>
              <a:t>Used pandas, </a:t>
            </a:r>
            <a:r>
              <a:rPr lang="en-GB" sz="2400" dirty="0" err="1" smtClean="0"/>
              <a:t>seaborn</a:t>
            </a:r>
            <a:r>
              <a:rPr lang="en-GB" sz="2400" dirty="0"/>
              <a:t> </a:t>
            </a:r>
            <a:r>
              <a:rPr lang="en-GB" sz="2400" dirty="0" smtClean="0"/>
              <a:t>for data analysis.</a:t>
            </a:r>
            <a:endParaRPr lang="en-GB" sz="2400" dirty="0" smtClean="0"/>
          </a:p>
          <a:p>
            <a:endParaRPr lang="en-GB" dirty="0" smtClean="0"/>
          </a:p>
        </p:txBody>
      </p:sp>
    </p:spTree>
    <p:extLst>
      <p:ext uri="{BB962C8B-B14F-4D97-AF65-F5344CB8AC3E}">
        <p14:creationId xmlns:p14="http://schemas.microsoft.com/office/powerpoint/2010/main" val="96000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Arial" panose="020B0604020202020204" pitchFamily="34" charset="0"/>
                <a:cs typeface="Arial" panose="020B0604020202020204" pitchFamily="34" charset="0"/>
              </a:rPr>
              <a:t>Results.</a:t>
            </a:r>
            <a:endParaRPr lang="en-GB" sz="4000" dirty="0">
              <a:latin typeface="Arial" panose="020B0604020202020204" pitchFamily="34" charset="0"/>
              <a:cs typeface="Arial" panose="020B0604020202020204" pitchFamily="34" charset="0"/>
            </a:endParaRPr>
          </a:p>
        </p:txBody>
      </p:sp>
      <p:sp>
        <p:nvSpPr>
          <p:cNvPr id="4" name="Content Placeholder 3"/>
          <p:cNvSpPr>
            <a:spLocks noGrp="1"/>
          </p:cNvSpPr>
          <p:nvPr>
            <p:ph sz="half" idx="1"/>
          </p:nvPr>
        </p:nvSpPr>
        <p:spPr/>
        <p:txBody>
          <a:bodyPr/>
          <a:lstStyle/>
          <a:p>
            <a:r>
              <a:rPr lang="en-GB" dirty="0" smtClean="0"/>
              <a:t>Plot 1</a:t>
            </a:r>
            <a:endParaRPr lang="en-GB" dirty="0"/>
          </a:p>
        </p:txBody>
      </p:sp>
      <p:sp>
        <p:nvSpPr>
          <p:cNvPr id="5" name="Content Placeholder 4"/>
          <p:cNvSpPr>
            <a:spLocks noGrp="1"/>
          </p:cNvSpPr>
          <p:nvPr>
            <p:ph sz="half" idx="2"/>
          </p:nvPr>
        </p:nvSpPr>
        <p:spPr/>
        <p:txBody>
          <a:bodyPr/>
          <a:lstStyle/>
          <a:p>
            <a:r>
              <a:rPr lang="en-GB" dirty="0" smtClean="0"/>
              <a:t>Plot 2</a:t>
            </a:r>
            <a:endParaRPr lang="en-GB" dirty="0"/>
          </a:p>
        </p:txBody>
      </p:sp>
    </p:spTree>
    <p:extLst>
      <p:ext uri="{BB962C8B-B14F-4D97-AF65-F5344CB8AC3E}">
        <p14:creationId xmlns:p14="http://schemas.microsoft.com/office/powerpoint/2010/main" val="203968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Arial" panose="020B0604020202020204" pitchFamily="34" charset="0"/>
                <a:cs typeface="Arial" panose="020B0604020202020204" pitchFamily="34" charset="0"/>
              </a:rPr>
              <a:t>Results</a:t>
            </a:r>
            <a:endParaRPr lang="en-GB" sz="40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lstStyle/>
          <a:p>
            <a:r>
              <a:rPr lang="en-GB" dirty="0" smtClean="0"/>
              <a:t>Plot 3</a:t>
            </a:r>
            <a:endParaRPr lang="en-GB" dirty="0"/>
          </a:p>
        </p:txBody>
      </p:sp>
      <p:sp>
        <p:nvSpPr>
          <p:cNvPr id="4" name="Content Placeholder 3"/>
          <p:cNvSpPr>
            <a:spLocks noGrp="1"/>
          </p:cNvSpPr>
          <p:nvPr>
            <p:ph sz="half" idx="2"/>
          </p:nvPr>
        </p:nvSpPr>
        <p:spPr/>
        <p:txBody>
          <a:bodyPr/>
          <a:lstStyle/>
          <a:p>
            <a:r>
              <a:rPr lang="en-GB" dirty="0" smtClean="0"/>
              <a:t>Plot 4</a:t>
            </a:r>
            <a:endParaRPr lang="en-GB" dirty="0"/>
          </a:p>
        </p:txBody>
      </p:sp>
    </p:spTree>
    <p:extLst>
      <p:ext uri="{BB962C8B-B14F-4D97-AF65-F5344CB8AC3E}">
        <p14:creationId xmlns:p14="http://schemas.microsoft.com/office/powerpoint/2010/main" val="96567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4000" dirty="0" smtClean="0">
                <a:latin typeface="Arial" panose="020B0604020202020204" pitchFamily="34" charset="0"/>
                <a:cs typeface="Arial" panose="020B0604020202020204" pitchFamily="34" charset="0"/>
              </a:rPr>
              <a:t>Findings and Discussion</a:t>
            </a:r>
            <a:endParaRPr lang="en-GB" sz="40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rmAutofit/>
          </a:bodyPr>
          <a:lstStyle/>
          <a:p>
            <a:r>
              <a:rPr lang="en-GB" sz="2400" dirty="0" smtClean="0"/>
              <a:t>The above analysis shows us that there may be a trend of ________ in relation to _________.</a:t>
            </a:r>
          </a:p>
          <a:p>
            <a:r>
              <a:rPr lang="en-GB" sz="2400" dirty="0" smtClean="0"/>
              <a:t>Some stations (</a:t>
            </a:r>
            <a:r>
              <a:rPr lang="en-GB" sz="2400" dirty="0" err="1" smtClean="0"/>
              <a:t>eg</a:t>
            </a:r>
            <a:r>
              <a:rPr lang="en-GB" sz="2400" dirty="0" smtClean="0"/>
              <a:t>.______) have high volumes of entries and exits and therefore require more teams on the ground to maximise signups.</a:t>
            </a:r>
            <a:endParaRPr lang="en-GB" sz="2400" dirty="0" smtClean="0"/>
          </a:p>
          <a:p>
            <a:r>
              <a:rPr lang="en-GB" sz="2400" dirty="0" smtClean="0"/>
              <a:t>3</a:t>
            </a:r>
          </a:p>
          <a:p>
            <a:r>
              <a:rPr lang="en-GB" sz="2400" dirty="0" smtClean="0"/>
              <a:t>4</a:t>
            </a:r>
          </a:p>
          <a:p>
            <a:r>
              <a:rPr lang="en-GB" sz="2400" dirty="0" smtClean="0"/>
              <a:t>5</a:t>
            </a:r>
          </a:p>
        </p:txBody>
      </p:sp>
    </p:spTree>
    <p:extLst>
      <p:ext uri="{BB962C8B-B14F-4D97-AF65-F5344CB8AC3E}">
        <p14:creationId xmlns:p14="http://schemas.microsoft.com/office/powerpoint/2010/main" val="248389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latin typeface="Arial" panose="020B0604020202020204" pitchFamily="34" charset="0"/>
                <a:cs typeface="Arial" panose="020B0604020202020204" pitchFamily="34" charset="0"/>
              </a:rPr>
              <a:t>Conclusions/Recommendations</a:t>
            </a:r>
            <a:endParaRPr lang="en-GB"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GB" sz="2400" dirty="0" smtClean="0"/>
              <a:t>We can conclude that using  data analytics will effectively enhance the signup rate by optimizing the deployment of the street teams. This should hopefully translate into higher funds collected on WTWY gala night.</a:t>
            </a:r>
          </a:p>
          <a:p>
            <a:pPr algn="just"/>
            <a:endParaRPr lang="en-GB" sz="2400" dirty="0" smtClean="0"/>
          </a:p>
          <a:p>
            <a:pPr algn="just"/>
            <a:r>
              <a:rPr lang="en-GB" sz="2400" dirty="0" smtClean="0"/>
              <a:t>We must look at a larger data frame to fine tune our analysis and uncover other relationship that can enhance our results.</a:t>
            </a:r>
          </a:p>
          <a:p>
            <a:pPr algn="just"/>
            <a:r>
              <a:rPr lang="en-GB" sz="2400" dirty="0" smtClean="0"/>
              <a:t>We can also analyse our data by different times of the day(e.g. morning and afternoon peak hours), different station locations (tourist hotspots vs business districts) and weekdays and weekends.</a:t>
            </a:r>
          </a:p>
          <a:p>
            <a:endParaRPr lang="en-GB" dirty="0"/>
          </a:p>
        </p:txBody>
      </p:sp>
    </p:spTree>
    <p:extLst>
      <p:ext uri="{BB962C8B-B14F-4D97-AF65-F5344CB8AC3E}">
        <p14:creationId xmlns:p14="http://schemas.microsoft.com/office/powerpoint/2010/main" val="6099269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350</TotalTime>
  <Words>303</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MTA Data Analysis of NYC Subway for WTWY</vt:lpstr>
      <vt:lpstr>Methodology</vt:lpstr>
      <vt:lpstr>Results.</vt:lpstr>
      <vt:lpstr>Results</vt:lpstr>
      <vt:lpstr>Findings and Discussion</vt:lpstr>
      <vt:lpstr>Conclusions/Recommendations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Ashvine Ramsing</dc:creator>
  <cp:lastModifiedBy>Ashvine Ramsing</cp:lastModifiedBy>
  <cp:revision>10</cp:revision>
  <dcterms:created xsi:type="dcterms:W3CDTF">2020-04-15T08:18:41Z</dcterms:created>
  <dcterms:modified xsi:type="dcterms:W3CDTF">2020-04-15T14:09:01Z</dcterms:modified>
</cp:coreProperties>
</file>