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8" r:id="rId4"/>
    <p:sldId id="261" r:id="rId5"/>
    <p:sldId id="264" r:id="rId6"/>
    <p:sldId id="262" r:id="rId7"/>
    <p:sldId id="263" r:id="rId8"/>
    <p:sldId id="289" r:id="rId9"/>
    <p:sldId id="290" r:id="rId10"/>
    <p:sldId id="291" r:id="rId11"/>
    <p:sldId id="281" r:id="rId12"/>
    <p:sldId id="276" r:id="rId13"/>
    <p:sldId id="282" r:id="rId14"/>
    <p:sldId id="288" r:id="rId15"/>
    <p:sldId id="286" r:id="rId16"/>
    <p:sldId id="284" r:id="rId17"/>
    <p:sldId id="285" r:id="rId18"/>
    <p:sldId id="265" r:id="rId19"/>
    <p:sldId id="277" r:id="rId20"/>
    <p:sldId id="259" r:id="rId21"/>
    <p:sldId id="269" r:id="rId22"/>
    <p:sldId id="273" r:id="rId23"/>
    <p:sldId id="275" r:id="rId24"/>
    <p:sldId id="271" r:id="rId25"/>
    <p:sldId id="278" r:id="rId26"/>
    <p:sldId id="279" r:id="rId27"/>
    <p:sldId id="27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645FAE-643A-4B79-87AE-E44B108AD839}">
          <p14:sldIdLst>
            <p14:sldId id="256"/>
            <p14:sldId id="257"/>
            <p14:sldId id="268"/>
            <p14:sldId id="261"/>
            <p14:sldId id="264"/>
            <p14:sldId id="262"/>
            <p14:sldId id="263"/>
            <p14:sldId id="289"/>
            <p14:sldId id="290"/>
            <p14:sldId id="291"/>
            <p14:sldId id="281"/>
            <p14:sldId id="276"/>
            <p14:sldId id="282"/>
            <p14:sldId id="288"/>
            <p14:sldId id="286"/>
            <p14:sldId id="284"/>
            <p14:sldId id="285"/>
            <p14:sldId id="265"/>
            <p14:sldId id="277"/>
            <p14:sldId id="259"/>
            <p14:sldId id="269"/>
            <p14:sldId id="273"/>
            <p14:sldId id="275"/>
            <p14:sldId id="271"/>
            <p14:sldId id="278"/>
            <p14:sldId id="279"/>
          </p14:sldIdLst>
        </p14:section>
        <p14:section name="Subject-truth breakdown" id="{11105CEE-5303-4267-A415-84F28F594C78}">
          <p14:sldIdLst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7F7C8-73EC-4717-A318-BB753095F8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9AA784-9265-42CE-8887-C04E9925A1C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Based on features derived from a fake news dataset...</a:t>
          </a:r>
          <a:endParaRPr lang="en-US"/>
        </a:p>
      </dgm:t>
    </dgm:pt>
    <dgm:pt modelId="{D9A78154-304D-4725-A72F-5FFD6890E8A4}" type="parTrans" cxnId="{40512B0F-470B-4975-9123-0CD60DCC884E}">
      <dgm:prSet/>
      <dgm:spPr/>
      <dgm:t>
        <a:bodyPr/>
        <a:lstStyle/>
        <a:p>
          <a:endParaRPr lang="en-US"/>
        </a:p>
      </dgm:t>
    </dgm:pt>
    <dgm:pt modelId="{C2947C42-A0FF-4E0C-A352-1FB71B8E5BD6}" type="sibTrans" cxnId="{40512B0F-470B-4975-9123-0CD60DCC884E}">
      <dgm:prSet phldrT="1" phldr="0"/>
      <dgm:spPr/>
      <dgm:t>
        <a:bodyPr/>
        <a:lstStyle/>
        <a:p>
          <a:endParaRPr lang="en-US"/>
        </a:p>
      </dgm:t>
    </dgm:pt>
    <dgm:pt modelId="{CA6CCB4E-00DF-440F-89A8-DF3298D383F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…predict which piece of news is fake</a:t>
          </a:r>
          <a:endParaRPr lang="en-US"/>
        </a:p>
      </dgm:t>
    </dgm:pt>
    <dgm:pt modelId="{D250B5AF-335C-4FEA-9F36-A83FA17BFE80}" type="parTrans" cxnId="{29624067-93C2-42F6-B54A-00133A18A395}">
      <dgm:prSet/>
      <dgm:spPr/>
      <dgm:t>
        <a:bodyPr/>
        <a:lstStyle/>
        <a:p>
          <a:endParaRPr lang="en-US"/>
        </a:p>
      </dgm:t>
    </dgm:pt>
    <dgm:pt modelId="{2CB6D539-9B66-45B0-A64D-0C32A7C6DD44}" type="sibTrans" cxnId="{29624067-93C2-42F6-B54A-00133A18A395}">
      <dgm:prSet phldrT="2" phldr="0"/>
      <dgm:spPr/>
      <dgm:t>
        <a:bodyPr/>
        <a:lstStyle/>
        <a:p>
          <a:endParaRPr lang="en-US"/>
        </a:p>
      </dgm:t>
    </dgm:pt>
    <dgm:pt modelId="{E95D467B-90F3-4D38-A242-C7580206DA63}" type="pres">
      <dgm:prSet presAssocID="{9867F7C8-73EC-4717-A318-BB753095F884}" presName="root" presStyleCnt="0">
        <dgm:presLayoutVars>
          <dgm:dir/>
          <dgm:resizeHandles val="exact"/>
        </dgm:presLayoutVars>
      </dgm:prSet>
      <dgm:spPr/>
    </dgm:pt>
    <dgm:pt modelId="{6E59AF9F-765F-4897-BBC9-DBA0283FE88C}" type="pres">
      <dgm:prSet presAssocID="{209AA784-9265-42CE-8887-C04E9925A1C9}" presName="compNode" presStyleCnt="0"/>
      <dgm:spPr/>
    </dgm:pt>
    <dgm:pt modelId="{2CC73267-4DFC-4804-A031-9B4BE2C175EB}" type="pres">
      <dgm:prSet presAssocID="{209AA784-9265-42CE-8887-C04E9925A1C9}" presName="bgRect" presStyleLbl="bgShp" presStyleIdx="0" presStyleCnt="2"/>
      <dgm:spPr/>
    </dgm:pt>
    <dgm:pt modelId="{7BAA1267-02EF-4F3F-8CFC-236927C4BFE7}" type="pres">
      <dgm:prSet presAssocID="{209AA784-9265-42CE-8887-C04E9925A1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C07468C-242E-44E5-B15A-BA80EDBB5703}" type="pres">
      <dgm:prSet presAssocID="{209AA784-9265-42CE-8887-C04E9925A1C9}" presName="spaceRect" presStyleCnt="0"/>
      <dgm:spPr/>
    </dgm:pt>
    <dgm:pt modelId="{8A07C291-A8B1-4DEF-A51F-3DF114F556F3}" type="pres">
      <dgm:prSet presAssocID="{209AA784-9265-42CE-8887-C04E9925A1C9}" presName="parTx" presStyleLbl="revTx" presStyleIdx="0" presStyleCnt="2">
        <dgm:presLayoutVars>
          <dgm:chMax val="0"/>
          <dgm:chPref val="0"/>
        </dgm:presLayoutVars>
      </dgm:prSet>
      <dgm:spPr/>
    </dgm:pt>
    <dgm:pt modelId="{B41F1B1F-0525-4B8E-A667-34C00E06F4F6}" type="pres">
      <dgm:prSet presAssocID="{C2947C42-A0FF-4E0C-A352-1FB71B8E5BD6}" presName="sibTrans" presStyleCnt="0"/>
      <dgm:spPr/>
    </dgm:pt>
    <dgm:pt modelId="{EF51EDE5-EEE9-4D78-A550-06BAF75838B6}" type="pres">
      <dgm:prSet presAssocID="{CA6CCB4E-00DF-440F-89A8-DF3298D383FC}" presName="compNode" presStyleCnt="0"/>
      <dgm:spPr/>
    </dgm:pt>
    <dgm:pt modelId="{F82937DF-AF98-4FFD-A7C5-514201FC4B5A}" type="pres">
      <dgm:prSet presAssocID="{CA6CCB4E-00DF-440F-89A8-DF3298D383FC}" presName="bgRect" presStyleLbl="bgShp" presStyleIdx="1" presStyleCnt="2"/>
      <dgm:spPr/>
    </dgm:pt>
    <dgm:pt modelId="{115D9C6E-7A02-45D7-B78E-2CB4980DCA4D}" type="pres">
      <dgm:prSet presAssocID="{CA6CCB4E-00DF-440F-89A8-DF3298D383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Dummy"/>
        </a:ext>
      </dgm:extLst>
    </dgm:pt>
    <dgm:pt modelId="{72F5A4B7-42D7-4152-8A34-DF66D0650D87}" type="pres">
      <dgm:prSet presAssocID="{CA6CCB4E-00DF-440F-89A8-DF3298D383FC}" presName="spaceRect" presStyleCnt="0"/>
      <dgm:spPr/>
    </dgm:pt>
    <dgm:pt modelId="{D39BD47C-81E0-4364-AACD-73A0EA196836}" type="pres">
      <dgm:prSet presAssocID="{CA6CCB4E-00DF-440F-89A8-DF3298D383F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01D60E-23C4-4CDB-A8BF-1B1BF9AB012F}" type="presOf" srcId="{CA6CCB4E-00DF-440F-89A8-DF3298D383FC}" destId="{D39BD47C-81E0-4364-AACD-73A0EA196836}" srcOrd="0" destOrd="0" presId="urn:microsoft.com/office/officeart/2018/2/layout/IconVerticalSolidList"/>
    <dgm:cxn modelId="{40512B0F-470B-4975-9123-0CD60DCC884E}" srcId="{9867F7C8-73EC-4717-A318-BB753095F884}" destId="{209AA784-9265-42CE-8887-C04E9925A1C9}" srcOrd="0" destOrd="0" parTransId="{D9A78154-304D-4725-A72F-5FFD6890E8A4}" sibTransId="{C2947C42-A0FF-4E0C-A352-1FB71B8E5BD6}"/>
    <dgm:cxn modelId="{29624067-93C2-42F6-B54A-00133A18A395}" srcId="{9867F7C8-73EC-4717-A318-BB753095F884}" destId="{CA6CCB4E-00DF-440F-89A8-DF3298D383FC}" srcOrd="1" destOrd="0" parTransId="{D250B5AF-335C-4FEA-9F36-A83FA17BFE80}" sibTransId="{2CB6D539-9B66-45B0-A64D-0C32A7C6DD44}"/>
    <dgm:cxn modelId="{E1987FA8-59ED-439B-962E-1A51F517B5C2}" type="presOf" srcId="{209AA784-9265-42CE-8887-C04E9925A1C9}" destId="{8A07C291-A8B1-4DEF-A51F-3DF114F556F3}" srcOrd="0" destOrd="0" presId="urn:microsoft.com/office/officeart/2018/2/layout/IconVerticalSolidList"/>
    <dgm:cxn modelId="{3B8D75E1-536C-44CB-AFD8-02143026A1DE}" type="presOf" srcId="{9867F7C8-73EC-4717-A318-BB753095F884}" destId="{E95D467B-90F3-4D38-A242-C7580206DA63}" srcOrd="0" destOrd="0" presId="urn:microsoft.com/office/officeart/2018/2/layout/IconVerticalSolidList"/>
    <dgm:cxn modelId="{0F9B3044-2EDF-49DD-99DD-65C059968213}" type="presParOf" srcId="{E95D467B-90F3-4D38-A242-C7580206DA63}" destId="{6E59AF9F-765F-4897-BBC9-DBA0283FE88C}" srcOrd="0" destOrd="0" presId="urn:microsoft.com/office/officeart/2018/2/layout/IconVerticalSolidList"/>
    <dgm:cxn modelId="{B3F8216F-4632-4308-B942-2B2E0659DD0B}" type="presParOf" srcId="{6E59AF9F-765F-4897-BBC9-DBA0283FE88C}" destId="{2CC73267-4DFC-4804-A031-9B4BE2C175EB}" srcOrd="0" destOrd="0" presId="urn:microsoft.com/office/officeart/2018/2/layout/IconVerticalSolidList"/>
    <dgm:cxn modelId="{D6D11995-19EA-4DE1-8B75-2CCC06250C47}" type="presParOf" srcId="{6E59AF9F-765F-4897-BBC9-DBA0283FE88C}" destId="{7BAA1267-02EF-4F3F-8CFC-236927C4BFE7}" srcOrd="1" destOrd="0" presId="urn:microsoft.com/office/officeart/2018/2/layout/IconVerticalSolidList"/>
    <dgm:cxn modelId="{996EE803-A847-4AEF-AC48-18E933B80E88}" type="presParOf" srcId="{6E59AF9F-765F-4897-BBC9-DBA0283FE88C}" destId="{BC07468C-242E-44E5-B15A-BA80EDBB5703}" srcOrd="2" destOrd="0" presId="urn:microsoft.com/office/officeart/2018/2/layout/IconVerticalSolidList"/>
    <dgm:cxn modelId="{B70CAAA6-F92B-48AE-8C89-FF45849F4B35}" type="presParOf" srcId="{6E59AF9F-765F-4897-BBC9-DBA0283FE88C}" destId="{8A07C291-A8B1-4DEF-A51F-3DF114F556F3}" srcOrd="3" destOrd="0" presId="urn:microsoft.com/office/officeart/2018/2/layout/IconVerticalSolidList"/>
    <dgm:cxn modelId="{B9EE8954-660B-41B2-B55D-70F1A5FE8D1E}" type="presParOf" srcId="{E95D467B-90F3-4D38-A242-C7580206DA63}" destId="{B41F1B1F-0525-4B8E-A667-34C00E06F4F6}" srcOrd="1" destOrd="0" presId="urn:microsoft.com/office/officeart/2018/2/layout/IconVerticalSolidList"/>
    <dgm:cxn modelId="{533CDFA6-B588-4B14-9A0A-014324FFF37D}" type="presParOf" srcId="{E95D467B-90F3-4D38-A242-C7580206DA63}" destId="{EF51EDE5-EEE9-4D78-A550-06BAF75838B6}" srcOrd="2" destOrd="0" presId="urn:microsoft.com/office/officeart/2018/2/layout/IconVerticalSolidList"/>
    <dgm:cxn modelId="{003CF273-943C-41F3-AF51-55C2178C2217}" type="presParOf" srcId="{EF51EDE5-EEE9-4D78-A550-06BAF75838B6}" destId="{F82937DF-AF98-4FFD-A7C5-514201FC4B5A}" srcOrd="0" destOrd="0" presId="urn:microsoft.com/office/officeart/2018/2/layout/IconVerticalSolidList"/>
    <dgm:cxn modelId="{F3029DCF-3971-4B9E-9011-C093D3A8CC6A}" type="presParOf" srcId="{EF51EDE5-EEE9-4D78-A550-06BAF75838B6}" destId="{115D9C6E-7A02-45D7-B78E-2CB4980DCA4D}" srcOrd="1" destOrd="0" presId="urn:microsoft.com/office/officeart/2018/2/layout/IconVerticalSolidList"/>
    <dgm:cxn modelId="{BD7BF8CA-79E3-440C-8E0C-99918D2F81AD}" type="presParOf" srcId="{EF51EDE5-EEE9-4D78-A550-06BAF75838B6}" destId="{72F5A4B7-42D7-4152-8A34-DF66D0650D87}" srcOrd="2" destOrd="0" presId="urn:microsoft.com/office/officeart/2018/2/layout/IconVerticalSolidList"/>
    <dgm:cxn modelId="{293D2130-7CB9-44F1-BFF5-EA5B240E02A6}" type="presParOf" srcId="{EF51EDE5-EEE9-4D78-A550-06BAF75838B6}" destId="{D39BD47C-81E0-4364-AACD-73A0EA1968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5EE83-585F-4C4B-B05F-1B5EA4E125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32FE2C93-8E21-46BB-BE2A-7A5A5B28E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SG"/>
            <a:t>Data retrieval</a:t>
          </a:r>
        </a:p>
      </dgm:t>
    </dgm:pt>
    <dgm:pt modelId="{155A2D24-D29D-4811-9F6D-32863EEE332C}" type="parTrans" cxnId="{9578BEB4-5CC0-42D2-8079-735B2C08D299}">
      <dgm:prSet/>
      <dgm:spPr/>
      <dgm:t>
        <a:bodyPr/>
        <a:lstStyle/>
        <a:p>
          <a:endParaRPr lang="en-SG"/>
        </a:p>
      </dgm:t>
    </dgm:pt>
    <dgm:pt modelId="{2BA7C301-D52E-4ABB-BCB7-6FF90FA4696C}" type="sibTrans" cxnId="{9578BEB4-5CC0-42D2-8079-735B2C08D299}">
      <dgm:prSet/>
      <dgm:spPr/>
      <dgm:t>
        <a:bodyPr/>
        <a:lstStyle/>
        <a:p>
          <a:endParaRPr lang="en-SG"/>
        </a:p>
      </dgm:t>
    </dgm:pt>
    <dgm:pt modelId="{6A48780A-D5F4-473B-AB7F-4C72331E2D3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EDA</a:t>
          </a:r>
        </a:p>
      </dgm:t>
    </dgm:pt>
    <dgm:pt modelId="{38511D1F-E418-4BEE-B4BD-97C857F953D8}" type="parTrans" cxnId="{6808F3C4-C2CE-4DA6-853B-2C503BD6D63D}">
      <dgm:prSet/>
      <dgm:spPr/>
      <dgm:t>
        <a:bodyPr/>
        <a:lstStyle/>
        <a:p>
          <a:endParaRPr lang="en-SG"/>
        </a:p>
      </dgm:t>
    </dgm:pt>
    <dgm:pt modelId="{0556147C-214E-4D85-82DA-C09088AD0C37}" type="sibTrans" cxnId="{6808F3C4-C2CE-4DA6-853B-2C503BD6D63D}">
      <dgm:prSet/>
      <dgm:spPr/>
      <dgm:t>
        <a:bodyPr/>
        <a:lstStyle/>
        <a:p>
          <a:endParaRPr lang="en-SG"/>
        </a:p>
      </dgm:t>
    </dgm:pt>
    <dgm:pt modelId="{2D8A1376-0749-47D2-AEC3-F605ACBADAB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Feature selection</a:t>
          </a:r>
        </a:p>
      </dgm:t>
    </dgm:pt>
    <dgm:pt modelId="{831CE56B-0D6C-44DA-9535-E0E86A6903DD}" type="parTrans" cxnId="{B3A959A2-9B5E-4E2A-8BCE-24A3F1BE99E9}">
      <dgm:prSet/>
      <dgm:spPr/>
      <dgm:t>
        <a:bodyPr/>
        <a:lstStyle/>
        <a:p>
          <a:endParaRPr lang="en-SG"/>
        </a:p>
      </dgm:t>
    </dgm:pt>
    <dgm:pt modelId="{4A644B83-3012-46AA-AB24-64910B114569}" type="sibTrans" cxnId="{B3A959A2-9B5E-4E2A-8BCE-24A3F1BE99E9}">
      <dgm:prSet/>
      <dgm:spPr/>
      <dgm:t>
        <a:bodyPr/>
        <a:lstStyle/>
        <a:p>
          <a:endParaRPr lang="en-SG"/>
        </a:p>
      </dgm:t>
    </dgm:pt>
    <dgm:pt modelId="{DC1066B8-D907-4905-8E5C-C31562B7958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Modelling</a:t>
          </a:r>
        </a:p>
      </dgm:t>
    </dgm:pt>
    <dgm:pt modelId="{8D409255-9F5F-4E2F-81F6-C2E94F7E721E}" type="parTrans" cxnId="{BF09D6A4-ABFD-4B4B-AC03-B5F2132DE5C7}">
      <dgm:prSet/>
      <dgm:spPr/>
      <dgm:t>
        <a:bodyPr/>
        <a:lstStyle/>
        <a:p>
          <a:endParaRPr lang="en-SG"/>
        </a:p>
      </dgm:t>
    </dgm:pt>
    <dgm:pt modelId="{3F1F04B2-C542-4888-B148-2F9D580E8E08}" type="sibTrans" cxnId="{BF09D6A4-ABFD-4B4B-AC03-B5F2132DE5C7}">
      <dgm:prSet/>
      <dgm:spPr/>
      <dgm:t>
        <a:bodyPr/>
        <a:lstStyle/>
        <a:p>
          <a:endParaRPr lang="en-SG"/>
        </a:p>
      </dgm:t>
    </dgm:pt>
    <dgm:pt modelId="{31938D9E-F109-487A-9AFF-8546A4390188}" type="pres">
      <dgm:prSet presAssocID="{AF05EE83-585F-4C4B-B05F-1B5EA4E125F3}" presName="root" presStyleCnt="0">
        <dgm:presLayoutVars>
          <dgm:dir/>
          <dgm:resizeHandles val="exact"/>
        </dgm:presLayoutVars>
      </dgm:prSet>
      <dgm:spPr/>
    </dgm:pt>
    <dgm:pt modelId="{4BF5F533-3DEA-42D7-AEED-B48301F14A3D}" type="pres">
      <dgm:prSet presAssocID="{32FE2C93-8E21-46BB-BE2A-7A5A5B28E08C}" presName="compNode" presStyleCnt="0"/>
      <dgm:spPr/>
    </dgm:pt>
    <dgm:pt modelId="{5547D837-A92A-4146-A319-9167479D330C}" type="pres">
      <dgm:prSet presAssocID="{32FE2C93-8E21-46BB-BE2A-7A5A5B28E08C}" presName="bgRect" presStyleLbl="bgShp" presStyleIdx="0" presStyleCnt="4"/>
      <dgm:spPr/>
    </dgm:pt>
    <dgm:pt modelId="{7E4275C1-CCC2-4A35-9927-340A9FB461AC}" type="pres">
      <dgm:prSet presAssocID="{32FE2C93-8E21-46BB-BE2A-7A5A5B28E0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858845-8D26-42B4-AD5D-1CD9BFA224BF}" type="pres">
      <dgm:prSet presAssocID="{32FE2C93-8E21-46BB-BE2A-7A5A5B28E08C}" presName="spaceRect" presStyleCnt="0"/>
      <dgm:spPr/>
    </dgm:pt>
    <dgm:pt modelId="{16AB6033-DBB7-484D-AC90-33D20EDEB264}" type="pres">
      <dgm:prSet presAssocID="{32FE2C93-8E21-46BB-BE2A-7A5A5B28E08C}" presName="parTx" presStyleLbl="revTx" presStyleIdx="0" presStyleCnt="4">
        <dgm:presLayoutVars>
          <dgm:chMax val="0"/>
          <dgm:chPref val="0"/>
        </dgm:presLayoutVars>
      </dgm:prSet>
      <dgm:spPr/>
    </dgm:pt>
    <dgm:pt modelId="{D2A29011-E691-4DC3-BAD0-2966230B487F}" type="pres">
      <dgm:prSet presAssocID="{2BA7C301-D52E-4ABB-BCB7-6FF90FA4696C}" presName="sibTrans" presStyleCnt="0"/>
      <dgm:spPr/>
    </dgm:pt>
    <dgm:pt modelId="{F3F252F1-087D-4A51-B39F-5759076B2ECA}" type="pres">
      <dgm:prSet presAssocID="{6A48780A-D5F4-473B-AB7F-4C72331E2D37}" presName="compNode" presStyleCnt="0"/>
      <dgm:spPr/>
    </dgm:pt>
    <dgm:pt modelId="{F658D66F-A3AC-4AE5-B09C-340A58915672}" type="pres">
      <dgm:prSet presAssocID="{6A48780A-D5F4-473B-AB7F-4C72331E2D37}" presName="bgRect" presStyleLbl="bgShp" presStyleIdx="1" presStyleCnt="4"/>
      <dgm:spPr/>
    </dgm:pt>
    <dgm:pt modelId="{C3891604-2F90-4D45-AA9D-F730ADC39D08}" type="pres">
      <dgm:prSet presAssocID="{6A48780A-D5F4-473B-AB7F-4C72331E2D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03E599CB-DF89-4E08-8004-0B20DB64E027}" type="pres">
      <dgm:prSet presAssocID="{6A48780A-D5F4-473B-AB7F-4C72331E2D37}" presName="spaceRect" presStyleCnt="0"/>
      <dgm:spPr/>
    </dgm:pt>
    <dgm:pt modelId="{845E0D5D-9C9E-4E04-8035-B4F6ACD8401E}" type="pres">
      <dgm:prSet presAssocID="{6A48780A-D5F4-473B-AB7F-4C72331E2D37}" presName="parTx" presStyleLbl="revTx" presStyleIdx="1" presStyleCnt="4">
        <dgm:presLayoutVars>
          <dgm:chMax val="0"/>
          <dgm:chPref val="0"/>
        </dgm:presLayoutVars>
      </dgm:prSet>
      <dgm:spPr/>
    </dgm:pt>
    <dgm:pt modelId="{9F0C735F-EB94-472E-BD6A-373A9DBD8231}" type="pres">
      <dgm:prSet presAssocID="{0556147C-214E-4D85-82DA-C09088AD0C37}" presName="sibTrans" presStyleCnt="0"/>
      <dgm:spPr/>
    </dgm:pt>
    <dgm:pt modelId="{9AD25419-3B0C-4CC2-BBD5-60D24931032F}" type="pres">
      <dgm:prSet presAssocID="{2D8A1376-0749-47D2-AEC3-F605ACBADAB6}" presName="compNode" presStyleCnt="0"/>
      <dgm:spPr/>
    </dgm:pt>
    <dgm:pt modelId="{7F77A023-DF3C-4CA4-BD11-6DAB75F53E72}" type="pres">
      <dgm:prSet presAssocID="{2D8A1376-0749-47D2-AEC3-F605ACBADAB6}" presName="bgRect" presStyleLbl="bgShp" presStyleIdx="2" presStyleCnt="4"/>
      <dgm:spPr/>
    </dgm:pt>
    <dgm:pt modelId="{12E330C5-43C9-48AB-9D01-CC85A4DDF4BD}" type="pres">
      <dgm:prSet presAssocID="{2D8A1376-0749-47D2-AEC3-F605ACBADA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CF0F829-5548-402E-BBB7-4A67936CA8F5}" type="pres">
      <dgm:prSet presAssocID="{2D8A1376-0749-47D2-AEC3-F605ACBADAB6}" presName="spaceRect" presStyleCnt="0"/>
      <dgm:spPr/>
    </dgm:pt>
    <dgm:pt modelId="{DF713FBA-24D9-47A7-ADCC-CA65600CB714}" type="pres">
      <dgm:prSet presAssocID="{2D8A1376-0749-47D2-AEC3-F605ACBADAB6}" presName="parTx" presStyleLbl="revTx" presStyleIdx="2" presStyleCnt="4">
        <dgm:presLayoutVars>
          <dgm:chMax val="0"/>
          <dgm:chPref val="0"/>
        </dgm:presLayoutVars>
      </dgm:prSet>
      <dgm:spPr/>
    </dgm:pt>
    <dgm:pt modelId="{C08AEEA0-FCE5-40B6-9D17-D5E4FC8EA69E}" type="pres">
      <dgm:prSet presAssocID="{4A644B83-3012-46AA-AB24-64910B114569}" presName="sibTrans" presStyleCnt="0"/>
      <dgm:spPr/>
    </dgm:pt>
    <dgm:pt modelId="{3D187F63-636C-4091-A654-90F9A335E27B}" type="pres">
      <dgm:prSet presAssocID="{DC1066B8-D907-4905-8E5C-C31562B79588}" presName="compNode" presStyleCnt="0"/>
      <dgm:spPr/>
    </dgm:pt>
    <dgm:pt modelId="{56BEE15B-AAFC-42BB-B000-BF7BAE44CA22}" type="pres">
      <dgm:prSet presAssocID="{DC1066B8-D907-4905-8E5C-C31562B79588}" presName="bgRect" presStyleLbl="bgShp" presStyleIdx="3" presStyleCnt="4"/>
      <dgm:spPr/>
    </dgm:pt>
    <dgm:pt modelId="{CE8337CC-F367-497C-A7E2-82F42395766A}" type="pres">
      <dgm:prSet presAssocID="{DC1066B8-D907-4905-8E5C-C31562B795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34AA639-F1B7-46D4-9C37-DD2FD23CFE12}" type="pres">
      <dgm:prSet presAssocID="{DC1066B8-D907-4905-8E5C-C31562B79588}" presName="spaceRect" presStyleCnt="0"/>
      <dgm:spPr/>
    </dgm:pt>
    <dgm:pt modelId="{401F2F0A-DF2D-4439-B263-6CAA203C9C22}" type="pres">
      <dgm:prSet presAssocID="{DC1066B8-D907-4905-8E5C-C31562B795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C6271A-5823-4305-B8D6-3A2D71BDEA5A}" type="presOf" srcId="{2D8A1376-0749-47D2-AEC3-F605ACBADAB6}" destId="{DF713FBA-24D9-47A7-ADCC-CA65600CB714}" srcOrd="0" destOrd="0" presId="urn:microsoft.com/office/officeart/2018/2/layout/IconVerticalSolidList"/>
    <dgm:cxn modelId="{0712788F-3331-4471-80AE-E541B09F4E54}" type="presOf" srcId="{DC1066B8-D907-4905-8E5C-C31562B79588}" destId="{401F2F0A-DF2D-4439-B263-6CAA203C9C22}" srcOrd="0" destOrd="0" presId="urn:microsoft.com/office/officeart/2018/2/layout/IconVerticalSolidList"/>
    <dgm:cxn modelId="{B3A959A2-9B5E-4E2A-8BCE-24A3F1BE99E9}" srcId="{AF05EE83-585F-4C4B-B05F-1B5EA4E125F3}" destId="{2D8A1376-0749-47D2-AEC3-F605ACBADAB6}" srcOrd="2" destOrd="0" parTransId="{831CE56B-0D6C-44DA-9535-E0E86A6903DD}" sibTransId="{4A644B83-3012-46AA-AB24-64910B114569}"/>
    <dgm:cxn modelId="{BF09D6A4-ABFD-4B4B-AC03-B5F2132DE5C7}" srcId="{AF05EE83-585F-4C4B-B05F-1B5EA4E125F3}" destId="{DC1066B8-D907-4905-8E5C-C31562B79588}" srcOrd="3" destOrd="0" parTransId="{8D409255-9F5F-4E2F-81F6-C2E94F7E721E}" sibTransId="{3F1F04B2-C542-4888-B148-2F9D580E8E08}"/>
    <dgm:cxn modelId="{9578BEB4-5CC0-42D2-8079-735B2C08D299}" srcId="{AF05EE83-585F-4C4B-B05F-1B5EA4E125F3}" destId="{32FE2C93-8E21-46BB-BE2A-7A5A5B28E08C}" srcOrd="0" destOrd="0" parTransId="{155A2D24-D29D-4811-9F6D-32863EEE332C}" sibTransId="{2BA7C301-D52E-4ABB-BCB7-6FF90FA4696C}"/>
    <dgm:cxn modelId="{6808F3C4-C2CE-4DA6-853B-2C503BD6D63D}" srcId="{AF05EE83-585F-4C4B-B05F-1B5EA4E125F3}" destId="{6A48780A-D5F4-473B-AB7F-4C72331E2D37}" srcOrd="1" destOrd="0" parTransId="{38511D1F-E418-4BEE-B4BD-97C857F953D8}" sibTransId="{0556147C-214E-4D85-82DA-C09088AD0C37}"/>
    <dgm:cxn modelId="{7469BBD0-9CD1-43BA-BC10-3979B16DDE1E}" type="presOf" srcId="{AF05EE83-585F-4C4B-B05F-1B5EA4E125F3}" destId="{31938D9E-F109-487A-9AFF-8546A4390188}" srcOrd="0" destOrd="0" presId="urn:microsoft.com/office/officeart/2018/2/layout/IconVerticalSolidList"/>
    <dgm:cxn modelId="{73FB4ED1-6197-49E6-ABCF-CA42A2D464E3}" type="presOf" srcId="{6A48780A-D5F4-473B-AB7F-4C72331E2D37}" destId="{845E0D5D-9C9E-4E04-8035-B4F6ACD8401E}" srcOrd="0" destOrd="0" presId="urn:microsoft.com/office/officeart/2018/2/layout/IconVerticalSolidList"/>
    <dgm:cxn modelId="{E6596DF4-880A-4496-B968-6355751A1027}" type="presOf" srcId="{32FE2C93-8E21-46BB-BE2A-7A5A5B28E08C}" destId="{16AB6033-DBB7-484D-AC90-33D20EDEB264}" srcOrd="0" destOrd="0" presId="urn:microsoft.com/office/officeart/2018/2/layout/IconVerticalSolidList"/>
    <dgm:cxn modelId="{A1D2B68E-F17E-4093-A8FA-6B68168E34CB}" type="presParOf" srcId="{31938D9E-F109-487A-9AFF-8546A4390188}" destId="{4BF5F533-3DEA-42D7-AEED-B48301F14A3D}" srcOrd="0" destOrd="0" presId="urn:microsoft.com/office/officeart/2018/2/layout/IconVerticalSolidList"/>
    <dgm:cxn modelId="{25E798CE-14D6-46D5-A208-727C54AE97B7}" type="presParOf" srcId="{4BF5F533-3DEA-42D7-AEED-B48301F14A3D}" destId="{5547D837-A92A-4146-A319-9167479D330C}" srcOrd="0" destOrd="0" presId="urn:microsoft.com/office/officeart/2018/2/layout/IconVerticalSolidList"/>
    <dgm:cxn modelId="{CF8E7605-6C7A-4FF8-A948-B9455B194DCD}" type="presParOf" srcId="{4BF5F533-3DEA-42D7-AEED-B48301F14A3D}" destId="{7E4275C1-CCC2-4A35-9927-340A9FB461AC}" srcOrd="1" destOrd="0" presId="urn:microsoft.com/office/officeart/2018/2/layout/IconVerticalSolidList"/>
    <dgm:cxn modelId="{73A7A73B-4489-43BC-8175-04BFBB6BA2AF}" type="presParOf" srcId="{4BF5F533-3DEA-42D7-AEED-B48301F14A3D}" destId="{7C858845-8D26-42B4-AD5D-1CD9BFA224BF}" srcOrd="2" destOrd="0" presId="urn:microsoft.com/office/officeart/2018/2/layout/IconVerticalSolidList"/>
    <dgm:cxn modelId="{23E1D13F-CEBC-4F21-BF83-A24B5001D814}" type="presParOf" srcId="{4BF5F533-3DEA-42D7-AEED-B48301F14A3D}" destId="{16AB6033-DBB7-484D-AC90-33D20EDEB264}" srcOrd="3" destOrd="0" presId="urn:microsoft.com/office/officeart/2018/2/layout/IconVerticalSolidList"/>
    <dgm:cxn modelId="{87436C3B-1CBC-444C-8C48-734D9006EF3C}" type="presParOf" srcId="{31938D9E-F109-487A-9AFF-8546A4390188}" destId="{D2A29011-E691-4DC3-BAD0-2966230B487F}" srcOrd="1" destOrd="0" presId="urn:microsoft.com/office/officeart/2018/2/layout/IconVerticalSolidList"/>
    <dgm:cxn modelId="{46706100-0022-4545-92A9-1CA05534BF23}" type="presParOf" srcId="{31938D9E-F109-487A-9AFF-8546A4390188}" destId="{F3F252F1-087D-4A51-B39F-5759076B2ECA}" srcOrd="2" destOrd="0" presId="urn:microsoft.com/office/officeart/2018/2/layout/IconVerticalSolidList"/>
    <dgm:cxn modelId="{63CFE3B2-1999-4FA6-A351-07238295A9F7}" type="presParOf" srcId="{F3F252F1-087D-4A51-B39F-5759076B2ECA}" destId="{F658D66F-A3AC-4AE5-B09C-340A58915672}" srcOrd="0" destOrd="0" presId="urn:microsoft.com/office/officeart/2018/2/layout/IconVerticalSolidList"/>
    <dgm:cxn modelId="{2B816383-3229-4CDA-95DD-134490314A53}" type="presParOf" srcId="{F3F252F1-087D-4A51-B39F-5759076B2ECA}" destId="{C3891604-2F90-4D45-AA9D-F730ADC39D08}" srcOrd="1" destOrd="0" presId="urn:microsoft.com/office/officeart/2018/2/layout/IconVerticalSolidList"/>
    <dgm:cxn modelId="{F2D2A081-F425-4840-8177-D19735A6724F}" type="presParOf" srcId="{F3F252F1-087D-4A51-B39F-5759076B2ECA}" destId="{03E599CB-DF89-4E08-8004-0B20DB64E027}" srcOrd="2" destOrd="0" presId="urn:microsoft.com/office/officeart/2018/2/layout/IconVerticalSolidList"/>
    <dgm:cxn modelId="{A0474998-2F3C-441B-B7C3-0261DAC8D876}" type="presParOf" srcId="{F3F252F1-087D-4A51-B39F-5759076B2ECA}" destId="{845E0D5D-9C9E-4E04-8035-B4F6ACD8401E}" srcOrd="3" destOrd="0" presId="urn:microsoft.com/office/officeart/2018/2/layout/IconVerticalSolidList"/>
    <dgm:cxn modelId="{DCEE2E8E-5CF1-4A08-BB15-06EBF927D3FA}" type="presParOf" srcId="{31938D9E-F109-487A-9AFF-8546A4390188}" destId="{9F0C735F-EB94-472E-BD6A-373A9DBD8231}" srcOrd="3" destOrd="0" presId="urn:microsoft.com/office/officeart/2018/2/layout/IconVerticalSolidList"/>
    <dgm:cxn modelId="{CFF4A266-34AB-4C47-BEE4-9D7164EA210A}" type="presParOf" srcId="{31938D9E-F109-487A-9AFF-8546A4390188}" destId="{9AD25419-3B0C-4CC2-BBD5-60D24931032F}" srcOrd="4" destOrd="0" presId="urn:microsoft.com/office/officeart/2018/2/layout/IconVerticalSolidList"/>
    <dgm:cxn modelId="{604B375E-0221-4840-99A7-BE9FDD5DAC60}" type="presParOf" srcId="{9AD25419-3B0C-4CC2-BBD5-60D24931032F}" destId="{7F77A023-DF3C-4CA4-BD11-6DAB75F53E72}" srcOrd="0" destOrd="0" presId="urn:microsoft.com/office/officeart/2018/2/layout/IconVerticalSolidList"/>
    <dgm:cxn modelId="{1DEA9F90-3F0C-4998-80F1-47223A437A32}" type="presParOf" srcId="{9AD25419-3B0C-4CC2-BBD5-60D24931032F}" destId="{12E330C5-43C9-48AB-9D01-CC85A4DDF4BD}" srcOrd="1" destOrd="0" presId="urn:microsoft.com/office/officeart/2018/2/layout/IconVerticalSolidList"/>
    <dgm:cxn modelId="{BCFAD802-1DDA-468C-A250-6AFD32250ADB}" type="presParOf" srcId="{9AD25419-3B0C-4CC2-BBD5-60D24931032F}" destId="{ECF0F829-5548-402E-BBB7-4A67936CA8F5}" srcOrd="2" destOrd="0" presId="urn:microsoft.com/office/officeart/2018/2/layout/IconVerticalSolidList"/>
    <dgm:cxn modelId="{98F224FA-BA67-496C-808B-46F61F10B79F}" type="presParOf" srcId="{9AD25419-3B0C-4CC2-BBD5-60D24931032F}" destId="{DF713FBA-24D9-47A7-ADCC-CA65600CB714}" srcOrd="3" destOrd="0" presId="urn:microsoft.com/office/officeart/2018/2/layout/IconVerticalSolidList"/>
    <dgm:cxn modelId="{EFA3AED2-5A1D-43DA-AE00-DDE6B213EABE}" type="presParOf" srcId="{31938D9E-F109-487A-9AFF-8546A4390188}" destId="{C08AEEA0-FCE5-40B6-9D17-D5E4FC8EA69E}" srcOrd="5" destOrd="0" presId="urn:microsoft.com/office/officeart/2018/2/layout/IconVerticalSolidList"/>
    <dgm:cxn modelId="{9A70FD54-BC6F-4B56-8199-CEA8194B8552}" type="presParOf" srcId="{31938D9E-F109-487A-9AFF-8546A4390188}" destId="{3D187F63-636C-4091-A654-90F9A335E27B}" srcOrd="6" destOrd="0" presId="urn:microsoft.com/office/officeart/2018/2/layout/IconVerticalSolidList"/>
    <dgm:cxn modelId="{48206CE8-E8F8-4D59-893B-F3DC0ECC8E10}" type="presParOf" srcId="{3D187F63-636C-4091-A654-90F9A335E27B}" destId="{56BEE15B-AAFC-42BB-B000-BF7BAE44CA22}" srcOrd="0" destOrd="0" presId="urn:microsoft.com/office/officeart/2018/2/layout/IconVerticalSolidList"/>
    <dgm:cxn modelId="{22E9AA46-99C1-439A-B090-385329C29949}" type="presParOf" srcId="{3D187F63-636C-4091-A654-90F9A335E27B}" destId="{CE8337CC-F367-497C-A7E2-82F42395766A}" srcOrd="1" destOrd="0" presId="urn:microsoft.com/office/officeart/2018/2/layout/IconVerticalSolidList"/>
    <dgm:cxn modelId="{2A4BFC3F-D321-459D-B935-0C57FD51E98A}" type="presParOf" srcId="{3D187F63-636C-4091-A654-90F9A335E27B}" destId="{D34AA639-F1B7-46D4-9C37-DD2FD23CFE12}" srcOrd="2" destOrd="0" presId="urn:microsoft.com/office/officeart/2018/2/layout/IconVerticalSolidList"/>
    <dgm:cxn modelId="{18EADF65-2054-42A2-9603-DFEE5ABA23F7}" type="presParOf" srcId="{3D187F63-636C-4091-A654-90F9A335E27B}" destId="{401F2F0A-DF2D-4439-B263-6CAA203C9C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50B52D-A02A-4151-8846-EC0E5574E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5C4695-657A-41EF-97D7-367CF5CFFCA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Model statement, context and speaker_job…</a:t>
          </a:r>
          <a:endParaRPr lang="en-US"/>
        </a:p>
      </dgm:t>
    </dgm:pt>
    <dgm:pt modelId="{48795D00-4245-4DB0-8EC2-9CF74B6E8A9B}" type="parTrans" cxnId="{0FA25845-CD00-4EEB-A651-A19BD8EB7A72}">
      <dgm:prSet/>
      <dgm:spPr/>
      <dgm:t>
        <a:bodyPr/>
        <a:lstStyle/>
        <a:p>
          <a:endParaRPr lang="en-US"/>
        </a:p>
      </dgm:t>
    </dgm:pt>
    <dgm:pt modelId="{DF8B9C6B-6CBE-436D-9DB7-89E30B9001D7}" type="sibTrans" cxnId="{0FA25845-CD00-4EEB-A651-A19BD8EB7A72}">
      <dgm:prSet/>
      <dgm:spPr/>
      <dgm:t>
        <a:bodyPr/>
        <a:lstStyle/>
        <a:p>
          <a:endParaRPr lang="en-US"/>
        </a:p>
      </dgm:t>
    </dgm:pt>
    <dgm:pt modelId="{83B01B6E-E81F-461C-B527-9C763A35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…so as to cluster the three features into similar groupings</a:t>
          </a:r>
          <a:endParaRPr lang="en-US"/>
        </a:p>
      </dgm:t>
    </dgm:pt>
    <dgm:pt modelId="{8A334DDD-475F-4E41-9034-3B24B0C22F99}" type="parTrans" cxnId="{56BFD68C-93A7-4FFE-9F97-5F4F934A4374}">
      <dgm:prSet/>
      <dgm:spPr/>
      <dgm:t>
        <a:bodyPr/>
        <a:lstStyle/>
        <a:p>
          <a:endParaRPr lang="en-US"/>
        </a:p>
      </dgm:t>
    </dgm:pt>
    <dgm:pt modelId="{EF55B4FB-DE88-4525-8800-DC48D0AFC906}" type="sibTrans" cxnId="{56BFD68C-93A7-4FFE-9F97-5F4F934A4374}">
      <dgm:prSet/>
      <dgm:spPr/>
      <dgm:t>
        <a:bodyPr/>
        <a:lstStyle/>
        <a:p>
          <a:endParaRPr lang="en-US"/>
        </a:p>
      </dgm:t>
    </dgm:pt>
    <dgm:pt modelId="{04470457-0097-41FC-8F27-C0336E5B5CF5}" type="pres">
      <dgm:prSet presAssocID="{5050B52D-A02A-4151-8846-EC0E5574EB84}" presName="root" presStyleCnt="0">
        <dgm:presLayoutVars>
          <dgm:dir/>
          <dgm:resizeHandles val="exact"/>
        </dgm:presLayoutVars>
      </dgm:prSet>
      <dgm:spPr/>
    </dgm:pt>
    <dgm:pt modelId="{8A8A0257-96B0-484F-B80A-E258E097A767}" type="pres">
      <dgm:prSet presAssocID="{835C4695-657A-41EF-97D7-367CF5CFFCAD}" presName="compNode" presStyleCnt="0"/>
      <dgm:spPr/>
    </dgm:pt>
    <dgm:pt modelId="{5BFCDE10-E992-4E18-9DF6-7AB004670133}" type="pres">
      <dgm:prSet presAssocID="{835C4695-657A-41EF-97D7-367CF5CFFCAD}" presName="bgRect" presStyleLbl="bgShp" presStyleIdx="0" presStyleCnt="2"/>
      <dgm:spPr/>
    </dgm:pt>
    <dgm:pt modelId="{6A2A56D8-06D9-4D7A-8E9F-6BFF77FA42A5}" type="pres">
      <dgm:prSet presAssocID="{835C4695-657A-41EF-97D7-367CF5CFFC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3BE6880-6436-410A-984B-882DBB4BA57C}" type="pres">
      <dgm:prSet presAssocID="{835C4695-657A-41EF-97D7-367CF5CFFCAD}" presName="spaceRect" presStyleCnt="0"/>
      <dgm:spPr/>
    </dgm:pt>
    <dgm:pt modelId="{C653CEF9-6F7D-437E-974F-27AA7142628B}" type="pres">
      <dgm:prSet presAssocID="{835C4695-657A-41EF-97D7-367CF5CFFCAD}" presName="parTx" presStyleLbl="revTx" presStyleIdx="0" presStyleCnt="2">
        <dgm:presLayoutVars>
          <dgm:chMax val="0"/>
          <dgm:chPref val="0"/>
        </dgm:presLayoutVars>
      </dgm:prSet>
      <dgm:spPr/>
    </dgm:pt>
    <dgm:pt modelId="{4356670A-F212-47DD-98F7-E079712B9988}" type="pres">
      <dgm:prSet presAssocID="{DF8B9C6B-6CBE-436D-9DB7-89E30B9001D7}" presName="sibTrans" presStyleCnt="0"/>
      <dgm:spPr/>
    </dgm:pt>
    <dgm:pt modelId="{594E48D7-EA67-4BC1-87F4-1108701E08E4}" type="pres">
      <dgm:prSet presAssocID="{83B01B6E-E81F-461C-B527-9C763A35C57A}" presName="compNode" presStyleCnt="0"/>
      <dgm:spPr/>
    </dgm:pt>
    <dgm:pt modelId="{EA1E8CA5-37FD-497D-A3B9-A8C5E8E2F48A}" type="pres">
      <dgm:prSet presAssocID="{83B01B6E-E81F-461C-B527-9C763A35C57A}" presName="bgRect" presStyleLbl="bgShp" presStyleIdx="1" presStyleCnt="2"/>
      <dgm:spPr/>
    </dgm:pt>
    <dgm:pt modelId="{1E703D8C-6CDE-40DC-99DF-53097CC2F458}" type="pres">
      <dgm:prSet presAssocID="{83B01B6E-E81F-461C-B527-9C763A35C5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96D5894-6BAD-4E17-BF7E-5F9A43836F33}" type="pres">
      <dgm:prSet presAssocID="{83B01B6E-E81F-461C-B527-9C763A35C57A}" presName="spaceRect" presStyleCnt="0"/>
      <dgm:spPr/>
    </dgm:pt>
    <dgm:pt modelId="{EDC7EBCF-B059-4A0B-A43B-A5BDABCC16FC}" type="pres">
      <dgm:prSet presAssocID="{83B01B6E-E81F-461C-B527-9C763A35C5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204722-EB99-4391-829B-53CACB85C264}" type="presOf" srcId="{83B01B6E-E81F-461C-B527-9C763A35C57A}" destId="{EDC7EBCF-B059-4A0B-A43B-A5BDABCC16FC}" srcOrd="0" destOrd="0" presId="urn:microsoft.com/office/officeart/2018/2/layout/IconVerticalSolidList"/>
    <dgm:cxn modelId="{0FA25845-CD00-4EEB-A651-A19BD8EB7A72}" srcId="{5050B52D-A02A-4151-8846-EC0E5574EB84}" destId="{835C4695-657A-41EF-97D7-367CF5CFFCAD}" srcOrd="0" destOrd="0" parTransId="{48795D00-4245-4DB0-8EC2-9CF74B6E8A9B}" sibTransId="{DF8B9C6B-6CBE-436D-9DB7-89E30B9001D7}"/>
    <dgm:cxn modelId="{A509156C-B084-442E-90AD-1E7947049698}" type="presOf" srcId="{5050B52D-A02A-4151-8846-EC0E5574EB84}" destId="{04470457-0097-41FC-8F27-C0336E5B5CF5}" srcOrd="0" destOrd="0" presId="urn:microsoft.com/office/officeart/2018/2/layout/IconVerticalSolidList"/>
    <dgm:cxn modelId="{56BFD68C-93A7-4FFE-9F97-5F4F934A4374}" srcId="{5050B52D-A02A-4151-8846-EC0E5574EB84}" destId="{83B01B6E-E81F-461C-B527-9C763A35C57A}" srcOrd="1" destOrd="0" parTransId="{8A334DDD-475F-4E41-9034-3B24B0C22F99}" sibTransId="{EF55B4FB-DE88-4525-8800-DC48D0AFC906}"/>
    <dgm:cxn modelId="{189CBFE0-C35C-4A73-88C9-335A61064807}" type="presOf" srcId="{835C4695-657A-41EF-97D7-367CF5CFFCAD}" destId="{C653CEF9-6F7D-437E-974F-27AA7142628B}" srcOrd="0" destOrd="0" presId="urn:microsoft.com/office/officeart/2018/2/layout/IconVerticalSolidList"/>
    <dgm:cxn modelId="{20818001-D64D-4725-B01F-DCD9388D39E1}" type="presParOf" srcId="{04470457-0097-41FC-8F27-C0336E5B5CF5}" destId="{8A8A0257-96B0-484F-B80A-E258E097A767}" srcOrd="0" destOrd="0" presId="urn:microsoft.com/office/officeart/2018/2/layout/IconVerticalSolidList"/>
    <dgm:cxn modelId="{5026F843-D1F6-4062-B8CD-4814B9967EBF}" type="presParOf" srcId="{8A8A0257-96B0-484F-B80A-E258E097A767}" destId="{5BFCDE10-E992-4E18-9DF6-7AB004670133}" srcOrd="0" destOrd="0" presId="urn:microsoft.com/office/officeart/2018/2/layout/IconVerticalSolidList"/>
    <dgm:cxn modelId="{802F56FB-C43D-43D2-9ABC-8E3A141E3C33}" type="presParOf" srcId="{8A8A0257-96B0-484F-B80A-E258E097A767}" destId="{6A2A56D8-06D9-4D7A-8E9F-6BFF77FA42A5}" srcOrd="1" destOrd="0" presId="urn:microsoft.com/office/officeart/2018/2/layout/IconVerticalSolidList"/>
    <dgm:cxn modelId="{DA78B90B-3E96-467E-9823-31DB4492A727}" type="presParOf" srcId="{8A8A0257-96B0-484F-B80A-E258E097A767}" destId="{33BE6880-6436-410A-984B-882DBB4BA57C}" srcOrd="2" destOrd="0" presId="urn:microsoft.com/office/officeart/2018/2/layout/IconVerticalSolidList"/>
    <dgm:cxn modelId="{21E072FC-D60D-4DE7-ABB1-F2A6F0C32D77}" type="presParOf" srcId="{8A8A0257-96B0-484F-B80A-E258E097A767}" destId="{C653CEF9-6F7D-437E-974F-27AA7142628B}" srcOrd="3" destOrd="0" presId="urn:microsoft.com/office/officeart/2018/2/layout/IconVerticalSolidList"/>
    <dgm:cxn modelId="{30A41C1A-128B-4D31-9CBE-C668ADB267E7}" type="presParOf" srcId="{04470457-0097-41FC-8F27-C0336E5B5CF5}" destId="{4356670A-F212-47DD-98F7-E079712B9988}" srcOrd="1" destOrd="0" presId="urn:microsoft.com/office/officeart/2018/2/layout/IconVerticalSolidList"/>
    <dgm:cxn modelId="{B0318D39-1332-4F91-86B8-3E7230DBB352}" type="presParOf" srcId="{04470457-0097-41FC-8F27-C0336E5B5CF5}" destId="{594E48D7-EA67-4BC1-87F4-1108701E08E4}" srcOrd="2" destOrd="0" presId="urn:microsoft.com/office/officeart/2018/2/layout/IconVerticalSolidList"/>
    <dgm:cxn modelId="{956B291C-BBED-40E2-81E7-ABA486DE92C4}" type="presParOf" srcId="{594E48D7-EA67-4BC1-87F4-1108701E08E4}" destId="{EA1E8CA5-37FD-497D-A3B9-A8C5E8E2F48A}" srcOrd="0" destOrd="0" presId="urn:microsoft.com/office/officeart/2018/2/layout/IconVerticalSolidList"/>
    <dgm:cxn modelId="{752AA623-2154-496A-9811-271B076EFA59}" type="presParOf" srcId="{594E48D7-EA67-4BC1-87F4-1108701E08E4}" destId="{1E703D8C-6CDE-40DC-99DF-53097CC2F458}" srcOrd="1" destOrd="0" presId="urn:microsoft.com/office/officeart/2018/2/layout/IconVerticalSolidList"/>
    <dgm:cxn modelId="{6DE6600E-3FD5-474D-A248-6D0672B524D3}" type="presParOf" srcId="{594E48D7-EA67-4BC1-87F4-1108701E08E4}" destId="{496D5894-6BAD-4E17-BF7E-5F9A43836F33}" srcOrd="2" destOrd="0" presId="urn:microsoft.com/office/officeart/2018/2/layout/IconVerticalSolidList"/>
    <dgm:cxn modelId="{C4CE8350-A7F3-4B63-861E-FB8AF9F3556A}" type="presParOf" srcId="{594E48D7-EA67-4BC1-87F4-1108701E08E4}" destId="{EDC7EBCF-B059-4A0B-A43B-A5BDABCC1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B7772C-144A-4747-851C-1CA26F0EAD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D23245-CD83-4864-B3ED-BAF5B9BB28C5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Random Forest</a:t>
          </a:r>
          <a:endParaRPr lang="en-US"/>
        </a:p>
      </dgm:t>
    </dgm:pt>
    <dgm:pt modelId="{0EF22C78-A968-479B-A329-79F048E52468}" type="parTrans" cxnId="{2A8E226A-E5E3-4BF2-B1CA-BF953DFD8D55}">
      <dgm:prSet/>
      <dgm:spPr/>
      <dgm:t>
        <a:bodyPr/>
        <a:lstStyle/>
        <a:p>
          <a:endParaRPr lang="en-US"/>
        </a:p>
      </dgm:t>
    </dgm:pt>
    <dgm:pt modelId="{913ABBB5-82D7-4492-949F-BAA58ED27E4D}" type="sibTrans" cxnId="{2A8E226A-E5E3-4BF2-B1CA-BF953DFD8D55}">
      <dgm:prSet/>
      <dgm:spPr/>
      <dgm:t>
        <a:bodyPr/>
        <a:lstStyle/>
        <a:p>
          <a:endParaRPr lang="en-US"/>
        </a:p>
      </dgm:t>
    </dgm:pt>
    <dgm:pt modelId="{9845461F-0025-487A-BDD8-C126DB22CBC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Randomized search (20 iterations)</a:t>
          </a:r>
          <a:endParaRPr lang="en-US"/>
        </a:p>
      </dgm:t>
    </dgm:pt>
    <dgm:pt modelId="{16757939-2335-4295-B817-C88DF353ECB2}" type="parTrans" cxnId="{7CA91516-0B99-4E85-8415-DD4075B651FD}">
      <dgm:prSet/>
      <dgm:spPr/>
      <dgm:t>
        <a:bodyPr/>
        <a:lstStyle/>
        <a:p>
          <a:endParaRPr lang="en-US"/>
        </a:p>
      </dgm:t>
    </dgm:pt>
    <dgm:pt modelId="{B05A6FA4-190A-4FD9-8A9D-D5C9342BE9D8}" type="sibTrans" cxnId="{7CA91516-0B99-4E85-8415-DD4075B651FD}">
      <dgm:prSet/>
      <dgm:spPr/>
      <dgm:t>
        <a:bodyPr/>
        <a:lstStyle/>
        <a:p>
          <a:endParaRPr lang="en-US"/>
        </a:p>
      </dgm:t>
    </dgm:pt>
    <dgm:pt modelId="{0CF36986-0D46-4F04-904A-DA6F2AFF679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Multinomial Naïve Bayes</a:t>
          </a:r>
          <a:endParaRPr lang="en-US"/>
        </a:p>
      </dgm:t>
    </dgm:pt>
    <dgm:pt modelId="{AE3C8393-57F2-447E-A46E-C56C2AF5911D}" type="parTrans" cxnId="{499F9109-BFCF-4CDC-8A2D-08998E990D14}">
      <dgm:prSet/>
      <dgm:spPr/>
      <dgm:t>
        <a:bodyPr/>
        <a:lstStyle/>
        <a:p>
          <a:endParaRPr lang="en-US"/>
        </a:p>
      </dgm:t>
    </dgm:pt>
    <dgm:pt modelId="{24472FF5-828A-47A7-9E79-4C1CBEE1462C}" type="sibTrans" cxnId="{499F9109-BFCF-4CDC-8A2D-08998E990D14}">
      <dgm:prSet/>
      <dgm:spPr/>
      <dgm:t>
        <a:bodyPr/>
        <a:lstStyle/>
        <a:p>
          <a:endParaRPr lang="en-US"/>
        </a:p>
      </dgm:t>
    </dgm:pt>
    <dgm:pt modelId="{530FA8EC-32E7-4008-8435-EE684688149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Grid search</a:t>
          </a:r>
          <a:endParaRPr lang="en-US" dirty="0"/>
        </a:p>
      </dgm:t>
    </dgm:pt>
    <dgm:pt modelId="{A4A5C17C-CF85-42A5-A13B-93B25117F196}" type="parTrans" cxnId="{7CED129E-0DF8-4121-83DE-F2B7B6F66FE1}">
      <dgm:prSet/>
      <dgm:spPr/>
      <dgm:t>
        <a:bodyPr/>
        <a:lstStyle/>
        <a:p>
          <a:endParaRPr lang="en-US"/>
        </a:p>
      </dgm:t>
    </dgm:pt>
    <dgm:pt modelId="{2E96E1E8-6656-423C-BFAE-864F815870A2}" type="sibTrans" cxnId="{7CED129E-0DF8-4121-83DE-F2B7B6F66FE1}">
      <dgm:prSet/>
      <dgm:spPr/>
      <dgm:t>
        <a:bodyPr/>
        <a:lstStyle/>
        <a:p>
          <a:endParaRPr lang="en-US"/>
        </a:p>
      </dgm:t>
    </dgm:pt>
    <dgm:pt modelId="{3712A302-F380-4DD0-90D1-668C2697E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Gradient Boosting</a:t>
          </a:r>
        </a:p>
      </dgm:t>
    </dgm:pt>
    <dgm:pt modelId="{DEDC4BC0-5481-40EF-847C-4DF3DBA2FD3E}" type="parTrans" cxnId="{478DE6F8-6746-444D-BCD8-B7BBFC71FF88}">
      <dgm:prSet/>
      <dgm:spPr/>
      <dgm:t>
        <a:bodyPr/>
        <a:lstStyle/>
        <a:p>
          <a:endParaRPr lang="en-SG"/>
        </a:p>
      </dgm:t>
    </dgm:pt>
    <dgm:pt modelId="{25E1078B-BAF2-4970-B311-15D1AF3B6837}" type="sibTrans" cxnId="{478DE6F8-6746-444D-BCD8-B7BBFC71FF88}">
      <dgm:prSet/>
      <dgm:spPr/>
      <dgm:t>
        <a:bodyPr/>
        <a:lstStyle/>
        <a:p>
          <a:endParaRPr lang="en-SG"/>
        </a:p>
      </dgm:t>
    </dgm:pt>
    <dgm:pt modelId="{9DB89F7C-060F-49E1-B4D7-20CD63212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Randomized search (20 </a:t>
          </a:r>
          <a:r>
            <a:rPr lang="en-US" dirty="0" err="1"/>
            <a:t>interation</a:t>
          </a:r>
          <a:r>
            <a:rPr lang="en-US" dirty="0"/>
            <a:t>)</a:t>
          </a:r>
        </a:p>
      </dgm:t>
    </dgm:pt>
    <dgm:pt modelId="{8639DC15-F381-42A5-B68A-E9047582471C}" type="parTrans" cxnId="{03EA8CB5-50C9-44C7-97F3-7DA467F0B630}">
      <dgm:prSet/>
      <dgm:spPr/>
      <dgm:t>
        <a:bodyPr/>
        <a:lstStyle/>
        <a:p>
          <a:endParaRPr lang="en-SG"/>
        </a:p>
      </dgm:t>
    </dgm:pt>
    <dgm:pt modelId="{764800DC-8760-4E1E-AC56-18E8FC90C93A}" type="sibTrans" cxnId="{03EA8CB5-50C9-44C7-97F3-7DA467F0B630}">
      <dgm:prSet/>
      <dgm:spPr/>
      <dgm:t>
        <a:bodyPr/>
        <a:lstStyle/>
        <a:p>
          <a:endParaRPr lang="en-SG"/>
        </a:p>
      </dgm:t>
    </dgm:pt>
    <dgm:pt modelId="{49813ACC-E593-427F-8BE6-BC73B4E4DD31}" type="pres">
      <dgm:prSet presAssocID="{05B7772C-144A-4747-851C-1CA26F0EADD2}" presName="root" presStyleCnt="0">
        <dgm:presLayoutVars>
          <dgm:dir/>
          <dgm:resizeHandles val="exact"/>
        </dgm:presLayoutVars>
      </dgm:prSet>
      <dgm:spPr/>
    </dgm:pt>
    <dgm:pt modelId="{2CB30725-837A-46DC-A3B0-FE5E0546FD78}" type="pres">
      <dgm:prSet presAssocID="{75D23245-CD83-4864-B3ED-BAF5B9BB28C5}" presName="compNode" presStyleCnt="0"/>
      <dgm:spPr/>
    </dgm:pt>
    <dgm:pt modelId="{14F29916-BB04-4CB6-AD7B-A088B5E79EAF}" type="pres">
      <dgm:prSet presAssocID="{75D23245-CD83-4864-B3ED-BAF5B9BB28C5}" presName="bgRect" presStyleLbl="bgShp" presStyleIdx="0" presStyleCnt="3"/>
      <dgm:spPr/>
    </dgm:pt>
    <dgm:pt modelId="{AE63E883-390A-4979-A7CC-AB3EBD076968}" type="pres">
      <dgm:prSet presAssocID="{75D23245-CD83-4864-B3ED-BAF5B9BB28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7367C1D-DDF9-4739-80BA-5B4DF3850E37}" type="pres">
      <dgm:prSet presAssocID="{75D23245-CD83-4864-B3ED-BAF5B9BB28C5}" presName="spaceRect" presStyleCnt="0"/>
      <dgm:spPr/>
    </dgm:pt>
    <dgm:pt modelId="{A5F4EA8E-7FAF-4C92-9268-D19A2B041F46}" type="pres">
      <dgm:prSet presAssocID="{75D23245-CD83-4864-B3ED-BAF5B9BB28C5}" presName="parTx" presStyleLbl="revTx" presStyleIdx="0" presStyleCnt="6">
        <dgm:presLayoutVars>
          <dgm:chMax val="0"/>
          <dgm:chPref val="0"/>
        </dgm:presLayoutVars>
      </dgm:prSet>
      <dgm:spPr/>
    </dgm:pt>
    <dgm:pt modelId="{0980B3AC-C703-49AB-A389-6A5388052783}" type="pres">
      <dgm:prSet presAssocID="{75D23245-CD83-4864-B3ED-BAF5B9BB28C5}" presName="desTx" presStyleLbl="revTx" presStyleIdx="1" presStyleCnt="6">
        <dgm:presLayoutVars/>
      </dgm:prSet>
      <dgm:spPr/>
    </dgm:pt>
    <dgm:pt modelId="{D69C8198-1945-42F1-98CF-54F9A839FEA9}" type="pres">
      <dgm:prSet presAssocID="{913ABBB5-82D7-4492-949F-BAA58ED27E4D}" presName="sibTrans" presStyleCnt="0"/>
      <dgm:spPr/>
    </dgm:pt>
    <dgm:pt modelId="{CEB8F7FB-BA19-4288-B8DD-21A3F55E5B6D}" type="pres">
      <dgm:prSet presAssocID="{0CF36986-0D46-4F04-904A-DA6F2AFF679C}" presName="compNode" presStyleCnt="0"/>
      <dgm:spPr/>
    </dgm:pt>
    <dgm:pt modelId="{7731B7B4-F3CC-40E3-8CA3-CFC127232EE0}" type="pres">
      <dgm:prSet presAssocID="{0CF36986-0D46-4F04-904A-DA6F2AFF679C}" presName="bgRect" presStyleLbl="bgShp" presStyleIdx="1" presStyleCnt="3"/>
      <dgm:spPr/>
    </dgm:pt>
    <dgm:pt modelId="{F925BFD6-82FD-4047-B78E-458BD8E61EA5}" type="pres">
      <dgm:prSet presAssocID="{0CF36986-0D46-4F04-904A-DA6F2AFF67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BB123B4-E969-438C-A727-77B315B9471C}" type="pres">
      <dgm:prSet presAssocID="{0CF36986-0D46-4F04-904A-DA6F2AFF679C}" presName="spaceRect" presStyleCnt="0"/>
      <dgm:spPr/>
    </dgm:pt>
    <dgm:pt modelId="{79DD83C1-FEAE-478F-98B2-EF1A92E23211}" type="pres">
      <dgm:prSet presAssocID="{0CF36986-0D46-4F04-904A-DA6F2AFF679C}" presName="parTx" presStyleLbl="revTx" presStyleIdx="2" presStyleCnt="6">
        <dgm:presLayoutVars>
          <dgm:chMax val="0"/>
          <dgm:chPref val="0"/>
        </dgm:presLayoutVars>
      </dgm:prSet>
      <dgm:spPr/>
    </dgm:pt>
    <dgm:pt modelId="{4EFAC55A-051B-463B-A86C-E7B90CD4FB41}" type="pres">
      <dgm:prSet presAssocID="{0CF36986-0D46-4F04-904A-DA6F2AFF679C}" presName="desTx" presStyleLbl="revTx" presStyleIdx="3" presStyleCnt="6">
        <dgm:presLayoutVars/>
      </dgm:prSet>
      <dgm:spPr/>
    </dgm:pt>
    <dgm:pt modelId="{ACE6658A-7C44-4774-9CA2-610A8F122FE7}" type="pres">
      <dgm:prSet presAssocID="{24472FF5-828A-47A7-9E79-4C1CBEE1462C}" presName="sibTrans" presStyleCnt="0"/>
      <dgm:spPr/>
    </dgm:pt>
    <dgm:pt modelId="{C525080F-0E09-40E6-8489-09980A4EB145}" type="pres">
      <dgm:prSet presAssocID="{3712A302-F380-4DD0-90D1-668C2697E34B}" presName="compNode" presStyleCnt="0"/>
      <dgm:spPr/>
    </dgm:pt>
    <dgm:pt modelId="{B1722FDC-1A21-4819-8B46-EF3595509095}" type="pres">
      <dgm:prSet presAssocID="{3712A302-F380-4DD0-90D1-668C2697E34B}" presName="bgRect" presStyleLbl="bgShp" presStyleIdx="2" presStyleCnt="3"/>
      <dgm:spPr/>
    </dgm:pt>
    <dgm:pt modelId="{57E1D0C0-7ADC-4005-96CF-635B18041F17}" type="pres">
      <dgm:prSet presAssocID="{3712A302-F380-4DD0-90D1-668C2697E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alator Up"/>
        </a:ext>
      </dgm:extLst>
    </dgm:pt>
    <dgm:pt modelId="{07070A89-2013-47A6-B0EC-8527E0F23C64}" type="pres">
      <dgm:prSet presAssocID="{3712A302-F380-4DD0-90D1-668C2697E34B}" presName="spaceRect" presStyleCnt="0"/>
      <dgm:spPr/>
    </dgm:pt>
    <dgm:pt modelId="{00FBA3EE-A28B-42AC-BF0B-8BAD605B3B36}" type="pres">
      <dgm:prSet presAssocID="{3712A302-F380-4DD0-90D1-668C2697E34B}" presName="parTx" presStyleLbl="revTx" presStyleIdx="4" presStyleCnt="6">
        <dgm:presLayoutVars>
          <dgm:chMax val="0"/>
          <dgm:chPref val="0"/>
        </dgm:presLayoutVars>
      </dgm:prSet>
      <dgm:spPr/>
    </dgm:pt>
    <dgm:pt modelId="{D970BE7F-0400-442A-AFB2-2EC9DB4356DD}" type="pres">
      <dgm:prSet presAssocID="{3712A302-F380-4DD0-90D1-668C2697E34B}" presName="desTx" presStyleLbl="revTx" presStyleIdx="5" presStyleCnt="6">
        <dgm:presLayoutVars/>
      </dgm:prSet>
      <dgm:spPr/>
    </dgm:pt>
  </dgm:ptLst>
  <dgm:cxnLst>
    <dgm:cxn modelId="{D7EF6509-159F-45AB-9728-D7ED5D38C920}" type="presOf" srcId="{75D23245-CD83-4864-B3ED-BAF5B9BB28C5}" destId="{A5F4EA8E-7FAF-4C92-9268-D19A2B041F46}" srcOrd="0" destOrd="0" presId="urn:microsoft.com/office/officeart/2018/2/layout/IconVerticalSolidList"/>
    <dgm:cxn modelId="{499F9109-BFCF-4CDC-8A2D-08998E990D14}" srcId="{05B7772C-144A-4747-851C-1CA26F0EADD2}" destId="{0CF36986-0D46-4F04-904A-DA6F2AFF679C}" srcOrd="1" destOrd="0" parTransId="{AE3C8393-57F2-447E-A46E-C56C2AF5911D}" sibTransId="{24472FF5-828A-47A7-9E79-4C1CBEE1462C}"/>
    <dgm:cxn modelId="{7CA91516-0B99-4E85-8415-DD4075B651FD}" srcId="{75D23245-CD83-4864-B3ED-BAF5B9BB28C5}" destId="{9845461F-0025-487A-BDD8-C126DB22CBC2}" srcOrd="0" destOrd="0" parTransId="{16757939-2335-4295-B817-C88DF353ECB2}" sibTransId="{B05A6FA4-190A-4FD9-8A9D-D5C9342BE9D8}"/>
    <dgm:cxn modelId="{07FD323E-960B-4F0C-AC26-121D192E6021}" type="presOf" srcId="{05B7772C-144A-4747-851C-1CA26F0EADD2}" destId="{49813ACC-E593-427F-8BE6-BC73B4E4DD31}" srcOrd="0" destOrd="0" presId="urn:microsoft.com/office/officeart/2018/2/layout/IconVerticalSolidList"/>
    <dgm:cxn modelId="{2A8E226A-E5E3-4BF2-B1CA-BF953DFD8D55}" srcId="{05B7772C-144A-4747-851C-1CA26F0EADD2}" destId="{75D23245-CD83-4864-B3ED-BAF5B9BB28C5}" srcOrd="0" destOrd="0" parTransId="{0EF22C78-A968-479B-A329-79F048E52468}" sibTransId="{913ABBB5-82D7-4492-949F-BAA58ED27E4D}"/>
    <dgm:cxn modelId="{3EE4904B-594F-4DE1-8CBA-2DA7B66731A1}" type="presOf" srcId="{3712A302-F380-4DD0-90D1-668C2697E34B}" destId="{00FBA3EE-A28B-42AC-BF0B-8BAD605B3B36}" srcOrd="0" destOrd="0" presId="urn:microsoft.com/office/officeart/2018/2/layout/IconVerticalSolidList"/>
    <dgm:cxn modelId="{E3B9DD55-A49D-4D3E-A465-D7A941B9B04B}" type="presOf" srcId="{530FA8EC-32E7-4008-8435-EE6846881499}" destId="{4EFAC55A-051B-463B-A86C-E7B90CD4FB41}" srcOrd="0" destOrd="0" presId="urn:microsoft.com/office/officeart/2018/2/layout/IconVerticalSolidList"/>
    <dgm:cxn modelId="{370D1789-7465-4EDA-9C2B-8499ECCCED35}" type="presOf" srcId="{9845461F-0025-487A-BDD8-C126DB22CBC2}" destId="{0980B3AC-C703-49AB-A389-6A5388052783}" srcOrd="0" destOrd="0" presId="urn:microsoft.com/office/officeart/2018/2/layout/IconVerticalSolidList"/>
    <dgm:cxn modelId="{7CED129E-0DF8-4121-83DE-F2B7B6F66FE1}" srcId="{0CF36986-0D46-4F04-904A-DA6F2AFF679C}" destId="{530FA8EC-32E7-4008-8435-EE6846881499}" srcOrd="0" destOrd="0" parTransId="{A4A5C17C-CF85-42A5-A13B-93B25117F196}" sibTransId="{2E96E1E8-6656-423C-BFAE-864F815870A2}"/>
    <dgm:cxn modelId="{03EA8CB5-50C9-44C7-97F3-7DA467F0B630}" srcId="{3712A302-F380-4DD0-90D1-668C2697E34B}" destId="{9DB89F7C-060F-49E1-B4D7-20CD63212122}" srcOrd="0" destOrd="0" parTransId="{8639DC15-F381-42A5-B68A-E9047582471C}" sibTransId="{764800DC-8760-4E1E-AC56-18E8FC90C93A}"/>
    <dgm:cxn modelId="{0D28E3E7-D7E8-4C3B-86B6-3D37915E2FBA}" type="presOf" srcId="{9DB89F7C-060F-49E1-B4D7-20CD63212122}" destId="{D970BE7F-0400-442A-AFB2-2EC9DB4356DD}" srcOrd="0" destOrd="0" presId="urn:microsoft.com/office/officeart/2018/2/layout/IconVerticalSolidList"/>
    <dgm:cxn modelId="{835440EA-125E-47B4-8633-557494084726}" type="presOf" srcId="{0CF36986-0D46-4F04-904A-DA6F2AFF679C}" destId="{79DD83C1-FEAE-478F-98B2-EF1A92E23211}" srcOrd="0" destOrd="0" presId="urn:microsoft.com/office/officeart/2018/2/layout/IconVerticalSolidList"/>
    <dgm:cxn modelId="{478DE6F8-6746-444D-BCD8-B7BBFC71FF88}" srcId="{05B7772C-144A-4747-851C-1CA26F0EADD2}" destId="{3712A302-F380-4DD0-90D1-668C2697E34B}" srcOrd="2" destOrd="0" parTransId="{DEDC4BC0-5481-40EF-847C-4DF3DBA2FD3E}" sibTransId="{25E1078B-BAF2-4970-B311-15D1AF3B6837}"/>
    <dgm:cxn modelId="{CD134FA5-CA42-4975-87B7-0C0651C6D381}" type="presParOf" srcId="{49813ACC-E593-427F-8BE6-BC73B4E4DD31}" destId="{2CB30725-837A-46DC-A3B0-FE5E0546FD78}" srcOrd="0" destOrd="0" presId="urn:microsoft.com/office/officeart/2018/2/layout/IconVerticalSolidList"/>
    <dgm:cxn modelId="{4146426E-3B6E-49BA-A0A3-CF9C8EECFF26}" type="presParOf" srcId="{2CB30725-837A-46DC-A3B0-FE5E0546FD78}" destId="{14F29916-BB04-4CB6-AD7B-A088B5E79EAF}" srcOrd="0" destOrd="0" presId="urn:microsoft.com/office/officeart/2018/2/layout/IconVerticalSolidList"/>
    <dgm:cxn modelId="{930E31DD-676C-470B-BC7F-B1B8586680A0}" type="presParOf" srcId="{2CB30725-837A-46DC-A3B0-FE5E0546FD78}" destId="{AE63E883-390A-4979-A7CC-AB3EBD076968}" srcOrd="1" destOrd="0" presId="urn:microsoft.com/office/officeart/2018/2/layout/IconVerticalSolidList"/>
    <dgm:cxn modelId="{C039A47C-373F-44C1-81D3-CB21908E37B3}" type="presParOf" srcId="{2CB30725-837A-46DC-A3B0-FE5E0546FD78}" destId="{C7367C1D-DDF9-4739-80BA-5B4DF3850E37}" srcOrd="2" destOrd="0" presId="urn:microsoft.com/office/officeart/2018/2/layout/IconVerticalSolidList"/>
    <dgm:cxn modelId="{6C8BB8AF-FB5D-483D-823E-567472A38336}" type="presParOf" srcId="{2CB30725-837A-46DC-A3B0-FE5E0546FD78}" destId="{A5F4EA8E-7FAF-4C92-9268-D19A2B041F46}" srcOrd="3" destOrd="0" presId="urn:microsoft.com/office/officeart/2018/2/layout/IconVerticalSolidList"/>
    <dgm:cxn modelId="{92B6C3A7-602C-4478-87C9-0EC59D237B3E}" type="presParOf" srcId="{2CB30725-837A-46DC-A3B0-FE5E0546FD78}" destId="{0980B3AC-C703-49AB-A389-6A5388052783}" srcOrd="4" destOrd="0" presId="urn:microsoft.com/office/officeart/2018/2/layout/IconVerticalSolidList"/>
    <dgm:cxn modelId="{B4D8A96B-D207-4183-B691-50B07375137A}" type="presParOf" srcId="{49813ACC-E593-427F-8BE6-BC73B4E4DD31}" destId="{D69C8198-1945-42F1-98CF-54F9A839FEA9}" srcOrd="1" destOrd="0" presId="urn:microsoft.com/office/officeart/2018/2/layout/IconVerticalSolidList"/>
    <dgm:cxn modelId="{0403BC23-5576-4854-825B-4EE2FA4D0BDD}" type="presParOf" srcId="{49813ACC-E593-427F-8BE6-BC73B4E4DD31}" destId="{CEB8F7FB-BA19-4288-B8DD-21A3F55E5B6D}" srcOrd="2" destOrd="0" presId="urn:microsoft.com/office/officeart/2018/2/layout/IconVerticalSolidList"/>
    <dgm:cxn modelId="{8A5BA5BC-7E2F-4951-B5AA-AA2C7CAB457D}" type="presParOf" srcId="{CEB8F7FB-BA19-4288-B8DD-21A3F55E5B6D}" destId="{7731B7B4-F3CC-40E3-8CA3-CFC127232EE0}" srcOrd="0" destOrd="0" presId="urn:microsoft.com/office/officeart/2018/2/layout/IconVerticalSolidList"/>
    <dgm:cxn modelId="{3D17FAA6-962A-4999-8CD6-C2420404F77F}" type="presParOf" srcId="{CEB8F7FB-BA19-4288-B8DD-21A3F55E5B6D}" destId="{F925BFD6-82FD-4047-B78E-458BD8E61EA5}" srcOrd="1" destOrd="0" presId="urn:microsoft.com/office/officeart/2018/2/layout/IconVerticalSolidList"/>
    <dgm:cxn modelId="{0B004973-4DCB-4F7B-ABFD-E480D86ADD8D}" type="presParOf" srcId="{CEB8F7FB-BA19-4288-B8DD-21A3F55E5B6D}" destId="{EBB123B4-E969-438C-A727-77B315B9471C}" srcOrd="2" destOrd="0" presId="urn:microsoft.com/office/officeart/2018/2/layout/IconVerticalSolidList"/>
    <dgm:cxn modelId="{26A25107-46DE-47BA-8713-33B243E8026C}" type="presParOf" srcId="{CEB8F7FB-BA19-4288-B8DD-21A3F55E5B6D}" destId="{79DD83C1-FEAE-478F-98B2-EF1A92E23211}" srcOrd="3" destOrd="0" presId="urn:microsoft.com/office/officeart/2018/2/layout/IconVerticalSolidList"/>
    <dgm:cxn modelId="{9460C8E9-1E97-476E-B544-7E4DA5066336}" type="presParOf" srcId="{CEB8F7FB-BA19-4288-B8DD-21A3F55E5B6D}" destId="{4EFAC55A-051B-463B-A86C-E7B90CD4FB41}" srcOrd="4" destOrd="0" presId="urn:microsoft.com/office/officeart/2018/2/layout/IconVerticalSolidList"/>
    <dgm:cxn modelId="{3AE77C74-98F2-4DAD-9462-388444979006}" type="presParOf" srcId="{49813ACC-E593-427F-8BE6-BC73B4E4DD31}" destId="{ACE6658A-7C44-4774-9CA2-610A8F122FE7}" srcOrd="3" destOrd="0" presId="urn:microsoft.com/office/officeart/2018/2/layout/IconVerticalSolidList"/>
    <dgm:cxn modelId="{76D28856-7F1C-436A-810A-6980DC772D21}" type="presParOf" srcId="{49813ACC-E593-427F-8BE6-BC73B4E4DD31}" destId="{C525080F-0E09-40E6-8489-09980A4EB145}" srcOrd="4" destOrd="0" presId="urn:microsoft.com/office/officeart/2018/2/layout/IconVerticalSolidList"/>
    <dgm:cxn modelId="{4C55449D-161A-4369-85CF-E5A854F9D6B4}" type="presParOf" srcId="{C525080F-0E09-40E6-8489-09980A4EB145}" destId="{B1722FDC-1A21-4819-8B46-EF3595509095}" srcOrd="0" destOrd="0" presId="urn:microsoft.com/office/officeart/2018/2/layout/IconVerticalSolidList"/>
    <dgm:cxn modelId="{A1F07B6C-5D02-475A-8044-1E58985309B9}" type="presParOf" srcId="{C525080F-0E09-40E6-8489-09980A4EB145}" destId="{57E1D0C0-7ADC-4005-96CF-635B18041F17}" srcOrd="1" destOrd="0" presId="urn:microsoft.com/office/officeart/2018/2/layout/IconVerticalSolidList"/>
    <dgm:cxn modelId="{BD94D41F-50F9-4468-8276-C7A756E4FD65}" type="presParOf" srcId="{C525080F-0E09-40E6-8489-09980A4EB145}" destId="{07070A89-2013-47A6-B0EC-8527E0F23C64}" srcOrd="2" destOrd="0" presId="urn:microsoft.com/office/officeart/2018/2/layout/IconVerticalSolidList"/>
    <dgm:cxn modelId="{CD5489E9-E8C6-41C3-A548-E26DB5E4A77B}" type="presParOf" srcId="{C525080F-0E09-40E6-8489-09980A4EB145}" destId="{00FBA3EE-A28B-42AC-BF0B-8BAD605B3B36}" srcOrd="3" destOrd="0" presId="urn:microsoft.com/office/officeart/2018/2/layout/IconVerticalSolidList"/>
    <dgm:cxn modelId="{D642339E-4588-45AB-A034-EE34EA89CBCE}" type="presParOf" srcId="{C525080F-0E09-40E6-8489-09980A4EB145}" destId="{D970BE7F-0400-442A-AFB2-2EC9DB4356D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7C767C-7E42-47D1-AF07-80F95B3F0B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E8BBE6-C4AD-42BD-A256-F309E58D137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Supplement with other fake news datasets or API’s</a:t>
          </a:r>
          <a:endParaRPr lang="en-US"/>
        </a:p>
      </dgm:t>
    </dgm:pt>
    <dgm:pt modelId="{A29D8145-936C-46AD-B945-E8667F2564C9}" type="parTrans" cxnId="{B720FDB3-3048-4B2E-80D8-7036ADF5D797}">
      <dgm:prSet/>
      <dgm:spPr/>
      <dgm:t>
        <a:bodyPr/>
        <a:lstStyle/>
        <a:p>
          <a:endParaRPr lang="en-US"/>
        </a:p>
      </dgm:t>
    </dgm:pt>
    <dgm:pt modelId="{EECF1D2B-A528-4C69-9FC0-03E6E0909D17}" type="sibTrans" cxnId="{B720FDB3-3048-4B2E-80D8-7036ADF5D797}">
      <dgm:prSet/>
      <dgm:spPr/>
      <dgm:t>
        <a:bodyPr/>
        <a:lstStyle/>
        <a:p>
          <a:endParaRPr lang="en-US"/>
        </a:p>
      </dgm:t>
    </dgm:pt>
    <dgm:pt modelId="{78CBC22D-5061-40A6-94D0-B9D61D26E4B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Apply different models e.g. recurrent neural networks</a:t>
          </a:r>
          <a:endParaRPr lang="en-US"/>
        </a:p>
      </dgm:t>
    </dgm:pt>
    <dgm:pt modelId="{DD144A4C-11C3-406D-8A13-E93446F8FFDD}" type="parTrans" cxnId="{55BF3DDC-64CB-4192-9BE2-4E8FC2F6BFD9}">
      <dgm:prSet/>
      <dgm:spPr/>
      <dgm:t>
        <a:bodyPr/>
        <a:lstStyle/>
        <a:p>
          <a:endParaRPr lang="en-US"/>
        </a:p>
      </dgm:t>
    </dgm:pt>
    <dgm:pt modelId="{0729BF7B-2452-4A1C-835C-636D8A7B6016}" type="sibTrans" cxnId="{55BF3DDC-64CB-4192-9BE2-4E8FC2F6BFD9}">
      <dgm:prSet/>
      <dgm:spPr/>
      <dgm:t>
        <a:bodyPr/>
        <a:lstStyle/>
        <a:p>
          <a:endParaRPr lang="en-US"/>
        </a:p>
      </dgm:t>
    </dgm:pt>
    <dgm:pt modelId="{C72AC641-D843-42F4-9CF5-C9756807CE1F}" type="pres">
      <dgm:prSet presAssocID="{B27C767C-7E42-47D1-AF07-80F95B3F0BF5}" presName="root" presStyleCnt="0">
        <dgm:presLayoutVars>
          <dgm:dir/>
          <dgm:resizeHandles val="exact"/>
        </dgm:presLayoutVars>
      </dgm:prSet>
      <dgm:spPr/>
    </dgm:pt>
    <dgm:pt modelId="{7E3E1755-A4C5-4E4E-93CA-B5B380BB008A}" type="pres">
      <dgm:prSet presAssocID="{7DE8BBE6-C4AD-42BD-A256-F309E58D137D}" presName="compNode" presStyleCnt="0"/>
      <dgm:spPr/>
    </dgm:pt>
    <dgm:pt modelId="{F1D6489F-9F14-478B-877A-5AF78DAB55FC}" type="pres">
      <dgm:prSet presAssocID="{7DE8BBE6-C4AD-42BD-A256-F309E58D137D}" presName="bgRect" presStyleLbl="bgShp" presStyleIdx="0" presStyleCnt="2"/>
      <dgm:spPr/>
    </dgm:pt>
    <dgm:pt modelId="{002EFC7C-DF8B-4B53-8E2F-E38A681140FD}" type="pres">
      <dgm:prSet presAssocID="{7DE8BBE6-C4AD-42BD-A256-F309E58D13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7066FFB-3C44-4629-BABE-6E7592D57E1D}" type="pres">
      <dgm:prSet presAssocID="{7DE8BBE6-C4AD-42BD-A256-F309E58D137D}" presName="spaceRect" presStyleCnt="0"/>
      <dgm:spPr/>
    </dgm:pt>
    <dgm:pt modelId="{66508957-29B9-4ED7-B66F-423038C85B36}" type="pres">
      <dgm:prSet presAssocID="{7DE8BBE6-C4AD-42BD-A256-F309E58D137D}" presName="parTx" presStyleLbl="revTx" presStyleIdx="0" presStyleCnt="2">
        <dgm:presLayoutVars>
          <dgm:chMax val="0"/>
          <dgm:chPref val="0"/>
        </dgm:presLayoutVars>
      </dgm:prSet>
      <dgm:spPr/>
    </dgm:pt>
    <dgm:pt modelId="{04100927-8907-4883-A032-8A4929A788B9}" type="pres">
      <dgm:prSet presAssocID="{EECF1D2B-A528-4C69-9FC0-03E6E0909D17}" presName="sibTrans" presStyleCnt="0"/>
      <dgm:spPr/>
    </dgm:pt>
    <dgm:pt modelId="{8E54F582-28C1-4F57-9C04-B1FDEECAF490}" type="pres">
      <dgm:prSet presAssocID="{78CBC22D-5061-40A6-94D0-B9D61D26E4BC}" presName="compNode" presStyleCnt="0"/>
      <dgm:spPr/>
    </dgm:pt>
    <dgm:pt modelId="{657A71E7-5B1F-44DB-8B4D-D8D1867EF1F2}" type="pres">
      <dgm:prSet presAssocID="{78CBC22D-5061-40A6-94D0-B9D61D26E4BC}" presName="bgRect" presStyleLbl="bgShp" presStyleIdx="1" presStyleCnt="2"/>
      <dgm:spPr/>
    </dgm:pt>
    <dgm:pt modelId="{2865A225-8860-4170-8D34-21C58CFCAA01}" type="pres">
      <dgm:prSet presAssocID="{78CBC22D-5061-40A6-94D0-B9D61D26E4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573ECAE-E2D8-4276-923C-02355D381E4F}" type="pres">
      <dgm:prSet presAssocID="{78CBC22D-5061-40A6-94D0-B9D61D26E4BC}" presName="spaceRect" presStyleCnt="0"/>
      <dgm:spPr/>
    </dgm:pt>
    <dgm:pt modelId="{4150B92E-228A-475C-B43C-FC260BCB95EB}" type="pres">
      <dgm:prSet presAssocID="{78CBC22D-5061-40A6-94D0-B9D61D26E4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363D19-CD57-40D4-8C9F-B16CA2916D2A}" type="presOf" srcId="{78CBC22D-5061-40A6-94D0-B9D61D26E4BC}" destId="{4150B92E-228A-475C-B43C-FC260BCB95EB}" srcOrd="0" destOrd="0" presId="urn:microsoft.com/office/officeart/2018/2/layout/IconVerticalSolidList"/>
    <dgm:cxn modelId="{3ED7B731-771F-4D47-9425-F1725046743C}" type="presOf" srcId="{B27C767C-7E42-47D1-AF07-80F95B3F0BF5}" destId="{C72AC641-D843-42F4-9CF5-C9756807CE1F}" srcOrd="0" destOrd="0" presId="urn:microsoft.com/office/officeart/2018/2/layout/IconVerticalSolidList"/>
    <dgm:cxn modelId="{B720FDB3-3048-4B2E-80D8-7036ADF5D797}" srcId="{B27C767C-7E42-47D1-AF07-80F95B3F0BF5}" destId="{7DE8BBE6-C4AD-42BD-A256-F309E58D137D}" srcOrd="0" destOrd="0" parTransId="{A29D8145-936C-46AD-B945-E8667F2564C9}" sibTransId="{EECF1D2B-A528-4C69-9FC0-03E6E0909D17}"/>
    <dgm:cxn modelId="{ABA695B5-8446-437A-B740-A933180CD02A}" type="presOf" srcId="{7DE8BBE6-C4AD-42BD-A256-F309E58D137D}" destId="{66508957-29B9-4ED7-B66F-423038C85B36}" srcOrd="0" destOrd="0" presId="urn:microsoft.com/office/officeart/2018/2/layout/IconVerticalSolidList"/>
    <dgm:cxn modelId="{55BF3DDC-64CB-4192-9BE2-4E8FC2F6BFD9}" srcId="{B27C767C-7E42-47D1-AF07-80F95B3F0BF5}" destId="{78CBC22D-5061-40A6-94D0-B9D61D26E4BC}" srcOrd="1" destOrd="0" parTransId="{DD144A4C-11C3-406D-8A13-E93446F8FFDD}" sibTransId="{0729BF7B-2452-4A1C-835C-636D8A7B6016}"/>
    <dgm:cxn modelId="{1B117129-C3C6-4741-A3A0-A2DDDF584DDA}" type="presParOf" srcId="{C72AC641-D843-42F4-9CF5-C9756807CE1F}" destId="{7E3E1755-A4C5-4E4E-93CA-B5B380BB008A}" srcOrd="0" destOrd="0" presId="urn:microsoft.com/office/officeart/2018/2/layout/IconVerticalSolidList"/>
    <dgm:cxn modelId="{D2B2CA4C-CC6F-4E1C-909C-45F9D8827BD0}" type="presParOf" srcId="{7E3E1755-A4C5-4E4E-93CA-B5B380BB008A}" destId="{F1D6489F-9F14-478B-877A-5AF78DAB55FC}" srcOrd="0" destOrd="0" presId="urn:microsoft.com/office/officeart/2018/2/layout/IconVerticalSolidList"/>
    <dgm:cxn modelId="{A10ADDF5-FF48-418C-9CFA-C9E369A70C16}" type="presParOf" srcId="{7E3E1755-A4C5-4E4E-93CA-B5B380BB008A}" destId="{002EFC7C-DF8B-4B53-8E2F-E38A681140FD}" srcOrd="1" destOrd="0" presId="urn:microsoft.com/office/officeart/2018/2/layout/IconVerticalSolidList"/>
    <dgm:cxn modelId="{41AD1FFC-7B0F-4AE9-8BAA-EF7006A09F37}" type="presParOf" srcId="{7E3E1755-A4C5-4E4E-93CA-B5B380BB008A}" destId="{67066FFB-3C44-4629-BABE-6E7592D57E1D}" srcOrd="2" destOrd="0" presId="urn:microsoft.com/office/officeart/2018/2/layout/IconVerticalSolidList"/>
    <dgm:cxn modelId="{D5474F5A-EF58-40BD-896C-F0AFB5A3A11C}" type="presParOf" srcId="{7E3E1755-A4C5-4E4E-93CA-B5B380BB008A}" destId="{66508957-29B9-4ED7-B66F-423038C85B36}" srcOrd="3" destOrd="0" presId="urn:microsoft.com/office/officeart/2018/2/layout/IconVerticalSolidList"/>
    <dgm:cxn modelId="{8B08127A-2431-4A95-A145-AD12870B4F0D}" type="presParOf" srcId="{C72AC641-D843-42F4-9CF5-C9756807CE1F}" destId="{04100927-8907-4883-A032-8A4929A788B9}" srcOrd="1" destOrd="0" presId="urn:microsoft.com/office/officeart/2018/2/layout/IconVerticalSolidList"/>
    <dgm:cxn modelId="{E26F3243-B318-48F2-9BC3-C54BBE9A9158}" type="presParOf" srcId="{C72AC641-D843-42F4-9CF5-C9756807CE1F}" destId="{8E54F582-28C1-4F57-9C04-B1FDEECAF490}" srcOrd="2" destOrd="0" presId="urn:microsoft.com/office/officeart/2018/2/layout/IconVerticalSolidList"/>
    <dgm:cxn modelId="{589B3BA1-DDF6-478C-B5C5-E4407FA9E579}" type="presParOf" srcId="{8E54F582-28C1-4F57-9C04-B1FDEECAF490}" destId="{657A71E7-5B1F-44DB-8B4D-D8D1867EF1F2}" srcOrd="0" destOrd="0" presId="urn:microsoft.com/office/officeart/2018/2/layout/IconVerticalSolidList"/>
    <dgm:cxn modelId="{E7ACB0AD-E617-4B91-B442-F932E901328B}" type="presParOf" srcId="{8E54F582-28C1-4F57-9C04-B1FDEECAF490}" destId="{2865A225-8860-4170-8D34-21C58CFCAA01}" srcOrd="1" destOrd="0" presId="urn:microsoft.com/office/officeart/2018/2/layout/IconVerticalSolidList"/>
    <dgm:cxn modelId="{6797CFE6-4328-4A43-A6DB-7ECDF29642AA}" type="presParOf" srcId="{8E54F582-28C1-4F57-9C04-B1FDEECAF490}" destId="{1573ECAE-E2D8-4276-923C-02355D381E4F}" srcOrd="2" destOrd="0" presId="urn:microsoft.com/office/officeart/2018/2/layout/IconVerticalSolidList"/>
    <dgm:cxn modelId="{D300DD6C-C283-4C9E-99CE-4F0530DA8B98}" type="presParOf" srcId="{8E54F582-28C1-4F57-9C04-B1FDEECAF490}" destId="{4150B92E-228A-475C-B43C-FC260BCB9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ECCA74-3BE8-4CF8-A4B0-177EE44C186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00458E-A6A3-440B-A45B-8EDB4E04E43E}">
      <dgm:prSet/>
      <dgm:spPr/>
      <dgm:t>
        <a:bodyPr/>
        <a:lstStyle/>
        <a:p>
          <a:pPr>
            <a:defRPr b="1"/>
          </a:pPr>
          <a:r>
            <a:rPr lang="en-SG"/>
            <a:t>For statement:</a:t>
          </a:r>
          <a:endParaRPr lang="en-US"/>
        </a:p>
      </dgm:t>
    </dgm:pt>
    <dgm:pt modelId="{E6C7EB5B-371A-4FDC-BC44-78F9A1A3C963}" type="parTrans" cxnId="{A0A844F5-55FB-4D1D-8702-C27AB9F8C4FE}">
      <dgm:prSet/>
      <dgm:spPr/>
      <dgm:t>
        <a:bodyPr/>
        <a:lstStyle/>
        <a:p>
          <a:endParaRPr lang="en-US"/>
        </a:p>
      </dgm:t>
    </dgm:pt>
    <dgm:pt modelId="{0730A1B0-E472-4163-80CF-0EA9B712DAA1}" type="sibTrans" cxnId="{A0A844F5-55FB-4D1D-8702-C27AB9F8C4FE}">
      <dgm:prSet/>
      <dgm:spPr/>
      <dgm:t>
        <a:bodyPr/>
        <a:lstStyle/>
        <a:p>
          <a:endParaRPr lang="en-US"/>
        </a:p>
      </dgm:t>
    </dgm:pt>
    <dgm:pt modelId="{37637E7C-DFC1-411B-86A2-FCB4C234119C}">
      <dgm:prSet/>
      <dgm:spPr/>
      <dgm:t>
        <a:bodyPr/>
        <a:lstStyle/>
        <a:p>
          <a:r>
            <a:rPr lang="en-SG" dirty="0"/>
            <a:t>Non-Negative Factorization (20 or 50 topics) using:</a:t>
          </a:r>
          <a:endParaRPr lang="en-US" dirty="0"/>
        </a:p>
      </dgm:t>
    </dgm:pt>
    <dgm:pt modelId="{8643AFE6-CED5-46BA-8DEB-187E6C086E89}" type="parTrans" cxnId="{5C305DA3-2336-4086-8E57-817543916603}">
      <dgm:prSet/>
      <dgm:spPr/>
      <dgm:t>
        <a:bodyPr/>
        <a:lstStyle/>
        <a:p>
          <a:endParaRPr lang="en-US"/>
        </a:p>
      </dgm:t>
    </dgm:pt>
    <dgm:pt modelId="{0EC70076-89FE-46AA-9AB1-9810A9E26FAB}" type="sibTrans" cxnId="{5C305DA3-2336-4086-8E57-817543916603}">
      <dgm:prSet/>
      <dgm:spPr/>
      <dgm:t>
        <a:bodyPr/>
        <a:lstStyle/>
        <a:p>
          <a:endParaRPr lang="en-US"/>
        </a:p>
      </dgm:t>
    </dgm:pt>
    <dgm:pt modelId="{C0562628-3C1E-482A-9A2E-5E0193A2D9FA}">
      <dgm:prSet/>
      <dgm:spPr/>
      <dgm:t>
        <a:bodyPr/>
        <a:lstStyle/>
        <a:p>
          <a:r>
            <a:rPr lang="en-SG"/>
            <a:t>Count Vectorizing with words only</a:t>
          </a:r>
          <a:endParaRPr lang="en-US"/>
        </a:p>
      </dgm:t>
    </dgm:pt>
    <dgm:pt modelId="{F62C9EE2-0524-45DB-A32A-8B1C9A4E0601}" type="parTrans" cxnId="{B74FAFBC-7AFA-44A3-8733-EE44B6F7CE06}">
      <dgm:prSet/>
      <dgm:spPr/>
      <dgm:t>
        <a:bodyPr/>
        <a:lstStyle/>
        <a:p>
          <a:endParaRPr lang="en-US"/>
        </a:p>
      </dgm:t>
    </dgm:pt>
    <dgm:pt modelId="{A70F30F9-D81E-4DF6-893E-AF47AFB654C2}" type="sibTrans" cxnId="{B74FAFBC-7AFA-44A3-8733-EE44B6F7CE06}">
      <dgm:prSet/>
      <dgm:spPr/>
      <dgm:t>
        <a:bodyPr/>
        <a:lstStyle/>
        <a:p>
          <a:endParaRPr lang="en-US"/>
        </a:p>
      </dgm:t>
    </dgm:pt>
    <dgm:pt modelId="{1D5D4A5F-3370-4FC3-98D2-4A0E965548AA}">
      <dgm:prSet/>
      <dgm:spPr/>
      <dgm:t>
        <a:bodyPr/>
        <a:lstStyle/>
        <a:p>
          <a:r>
            <a:rPr lang="en-SG"/>
            <a:t>Count Vectorizing with words and bigrams</a:t>
          </a:r>
          <a:endParaRPr lang="en-US"/>
        </a:p>
      </dgm:t>
    </dgm:pt>
    <dgm:pt modelId="{B841B4DA-91CF-46A9-86FC-BF79F6934B35}" type="parTrans" cxnId="{9FF9C2E7-3D5E-419F-BA40-3F47F2AB6A91}">
      <dgm:prSet/>
      <dgm:spPr/>
      <dgm:t>
        <a:bodyPr/>
        <a:lstStyle/>
        <a:p>
          <a:endParaRPr lang="en-US"/>
        </a:p>
      </dgm:t>
    </dgm:pt>
    <dgm:pt modelId="{DDBB0BCF-2CB4-4827-A99B-1D6B63B2C0E8}" type="sibTrans" cxnId="{9FF9C2E7-3D5E-419F-BA40-3F47F2AB6A91}">
      <dgm:prSet/>
      <dgm:spPr/>
      <dgm:t>
        <a:bodyPr/>
        <a:lstStyle/>
        <a:p>
          <a:endParaRPr lang="en-US"/>
        </a:p>
      </dgm:t>
    </dgm:pt>
    <dgm:pt modelId="{564CF1C1-3486-4B6C-9751-DFE187E7A455}">
      <dgm:prSet/>
      <dgm:spPr/>
      <dgm:t>
        <a:bodyPr/>
        <a:lstStyle/>
        <a:p>
          <a:r>
            <a:rPr lang="en-SG"/>
            <a:t>TF-IDF Vectorizing with words only</a:t>
          </a:r>
          <a:endParaRPr lang="en-US"/>
        </a:p>
      </dgm:t>
    </dgm:pt>
    <dgm:pt modelId="{D74CDDED-0189-4AE9-8144-C3D209A871D9}" type="parTrans" cxnId="{5D589F26-0B65-4649-BD9E-F7C3F25016CC}">
      <dgm:prSet/>
      <dgm:spPr/>
      <dgm:t>
        <a:bodyPr/>
        <a:lstStyle/>
        <a:p>
          <a:endParaRPr lang="en-US"/>
        </a:p>
      </dgm:t>
    </dgm:pt>
    <dgm:pt modelId="{38B5CFCB-D4F6-4AE0-9C31-4BAA04D4569A}" type="sibTrans" cxnId="{5D589F26-0B65-4649-BD9E-F7C3F25016CC}">
      <dgm:prSet/>
      <dgm:spPr/>
      <dgm:t>
        <a:bodyPr/>
        <a:lstStyle/>
        <a:p>
          <a:endParaRPr lang="en-US"/>
        </a:p>
      </dgm:t>
    </dgm:pt>
    <dgm:pt modelId="{0088FF0A-4EB2-4D5F-A780-C854131A8383}">
      <dgm:prSet/>
      <dgm:spPr/>
      <dgm:t>
        <a:bodyPr/>
        <a:lstStyle/>
        <a:p>
          <a:pPr>
            <a:defRPr b="1"/>
          </a:pPr>
          <a:r>
            <a:rPr lang="en-SG"/>
            <a:t>For context and speaker_job:</a:t>
          </a:r>
          <a:endParaRPr lang="en-US"/>
        </a:p>
      </dgm:t>
    </dgm:pt>
    <dgm:pt modelId="{0D120337-1965-424E-A184-CE19DCAC1F2B}" type="parTrans" cxnId="{30D7F74E-F0A3-4946-B4D9-764DF477E3F4}">
      <dgm:prSet/>
      <dgm:spPr/>
      <dgm:t>
        <a:bodyPr/>
        <a:lstStyle/>
        <a:p>
          <a:endParaRPr lang="en-US"/>
        </a:p>
      </dgm:t>
    </dgm:pt>
    <dgm:pt modelId="{34580086-BEBC-49EC-BD43-5548849C0F27}" type="sibTrans" cxnId="{30D7F74E-F0A3-4946-B4D9-764DF477E3F4}">
      <dgm:prSet/>
      <dgm:spPr/>
      <dgm:t>
        <a:bodyPr/>
        <a:lstStyle/>
        <a:p>
          <a:endParaRPr lang="en-US"/>
        </a:p>
      </dgm:t>
    </dgm:pt>
    <dgm:pt modelId="{AB3C3E67-84A3-4700-A49A-9503864CC6D7}">
      <dgm:prSet/>
      <dgm:spPr/>
      <dgm:t>
        <a:bodyPr/>
        <a:lstStyle/>
        <a:p>
          <a:r>
            <a:rPr lang="en-SG" dirty="0"/>
            <a:t>Non-Negative Factorization (20 or 50 topics) using:</a:t>
          </a:r>
          <a:endParaRPr lang="en-US" dirty="0"/>
        </a:p>
      </dgm:t>
    </dgm:pt>
    <dgm:pt modelId="{B9225B02-7BAB-400E-9965-4E8234D81459}" type="parTrans" cxnId="{ED9549AC-2F15-49D4-9EF3-AE0C4F41B268}">
      <dgm:prSet/>
      <dgm:spPr/>
      <dgm:t>
        <a:bodyPr/>
        <a:lstStyle/>
        <a:p>
          <a:endParaRPr lang="en-US"/>
        </a:p>
      </dgm:t>
    </dgm:pt>
    <dgm:pt modelId="{F693A947-D825-44FA-9516-0350D7C464FE}" type="sibTrans" cxnId="{ED9549AC-2F15-49D4-9EF3-AE0C4F41B268}">
      <dgm:prSet/>
      <dgm:spPr/>
      <dgm:t>
        <a:bodyPr/>
        <a:lstStyle/>
        <a:p>
          <a:endParaRPr lang="en-US"/>
        </a:p>
      </dgm:t>
    </dgm:pt>
    <dgm:pt modelId="{2F092FA8-F239-4265-ACE7-FCF9B9AE8107}">
      <dgm:prSet/>
      <dgm:spPr/>
      <dgm:t>
        <a:bodyPr/>
        <a:lstStyle/>
        <a:p>
          <a:r>
            <a:rPr lang="en-SG"/>
            <a:t>TF-IDF Vectorizing with words and bigrams</a:t>
          </a:r>
          <a:endParaRPr lang="en-US"/>
        </a:p>
      </dgm:t>
    </dgm:pt>
    <dgm:pt modelId="{EF595B0A-4FB3-4596-B9E1-F5DA197AEE5E}" type="parTrans" cxnId="{DBA3855C-A3DB-45A3-BC79-17EB3940124F}">
      <dgm:prSet/>
      <dgm:spPr/>
      <dgm:t>
        <a:bodyPr/>
        <a:lstStyle/>
        <a:p>
          <a:endParaRPr lang="en-US"/>
        </a:p>
      </dgm:t>
    </dgm:pt>
    <dgm:pt modelId="{7E57A10C-6479-4146-9892-7963BCECA8F6}" type="sibTrans" cxnId="{DBA3855C-A3DB-45A3-BC79-17EB3940124F}">
      <dgm:prSet/>
      <dgm:spPr/>
      <dgm:t>
        <a:bodyPr/>
        <a:lstStyle/>
        <a:p>
          <a:endParaRPr lang="en-US"/>
        </a:p>
      </dgm:t>
    </dgm:pt>
    <dgm:pt modelId="{63B02910-E3BC-4189-91F5-CA401B7B2714}">
      <dgm:prSet/>
      <dgm:spPr/>
      <dgm:t>
        <a:bodyPr/>
        <a:lstStyle/>
        <a:p>
          <a:pPr>
            <a:defRPr b="1"/>
          </a:pPr>
          <a:r>
            <a:rPr lang="en-SG"/>
            <a:t>Combined and seperately:</a:t>
          </a:r>
          <a:endParaRPr lang="en-US"/>
        </a:p>
      </dgm:t>
    </dgm:pt>
    <dgm:pt modelId="{39F2363E-46E0-4AD0-8D6C-7A34B69FB46A}" type="parTrans" cxnId="{607A0E71-019E-4564-BED5-F3B1326C0F44}">
      <dgm:prSet/>
      <dgm:spPr/>
      <dgm:t>
        <a:bodyPr/>
        <a:lstStyle/>
        <a:p>
          <a:endParaRPr lang="en-US"/>
        </a:p>
      </dgm:t>
    </dgm:pt>
    <dgm:pt modelId="{B0ED1F17-C3DF-43FB-9986-09BA779217CD}" type="sibTrans" cxnId="{607A0E71-019E-4564-BED5-F3B1326C0F44}">
      <dgm:prSet/>
      <dgm:spPr/>
      <dgm:t>
        <a:bodyPr/>
        <a:lstStyle/>
        <a:p>
          <a:endParaRPr lang="en-US"/>
        </a:p>
      </dgm:t>
    </dgm:pt>
    <dgm:pt modelId="{FCAD6318-AF72-42BF-BFAB-AF603FE62620}">
      <dgm:prSet/>
      <dgm:spPr/>
      <dgm:t>
        <a:bodyPr/>
        <a:lstStyle/>
        <a:p>
          <a:r>
            <a:rPr lang="en-SG" dirty="0"/>
            <a:t>Document embedding using:</a:t>
          </a:r>
          <a:endParaRPr lang="en-US" dirty="0"/>
        </a:p>
      </dgm:t>
    </dgm:pt>
    <dgm:pt modelId="{0D0A2AC0-6830-4EA1-A75B-1AD97F9F5534}" type="parTrans" cxnId="{0844B10F-B9B9-42D4-9D3F-DA25C8659BD6}">
      <dgm:prSet/>
      <dgm:spPr/>
      <dgm:t>
        <a:bodyPr/>
        <a:lstStyle/>
        <a:p>
          <a:endParaRPr lang="en-US"/>
        </a:p>
      </dgm:t>
    </dgm:pt>
    <dgm:pt modelId="{1896782A-D7FC-4BE2-BE90-F9F2CA47DA6A}" type="sibTrans" cxnId="{0844B10F-B9B9-42D4-9D3F-DA25C8659BD6}">
      <dgm:prSet/>
      <dgm:spPr/>
      <dgm:t>
        <a:bodyPr/>
        <a:lstStyle/>
        <a:p>
          <a:endParaRPr lang="en-US"/>
        </a:p>
      </dgm:t>
    </dgm:pt>
    <dgm:pt modelId="{9051F137-0A81-40B6-BD6B-AA8FBC70EDCF}">
      <dgm:prSet/>
      <dgm:spPr/>
      <dgm:t>
        <a:bodyPr/>
        <a:lstStyle/>
        <a:p>
          <a:r>
            <a:rPr lang="en-SG" dirty="0"/>
            <a:t>Stanford’s </a:t>
          </a:r>
          <a:r>
            <a:rPr lang="en-SG" dirty="0" err="1"/>
            <a:t>GloVe</a:t>
          </a:r>
          <a:endParaRPr lang="en-US" dirty="0"/>
        </a:p>
      </dgm:t>
    </dgm:pt>
    <dgm:pt modelId="{1AC59CDC-946D-49D4-8AB3-6C5619F2129A}" type="parTrans" cxnId="{0FF70099-53CE-48CB-A8B6-F66C3D73F31D}">
      <dgm:prSet/>
      <dgm:spPr/>
      <dgm:t>
        <a:bodyPr/>
        <a:lstStyle/>
        <a:p>
          <a:endParaRPr lang="en-SG"/>
        </a:p>
      </dgm:t>
    </dgm:pt>
    <dgm:pt modelId="{BF1DC07C-6C85-4820-BF92-1EE0AD53C6DF}" type="sibTrans" cxnId="{0FF70099-53CE-48CB-A8B6-F66C3D73F31D}">
      <dgm:prSet/>
      <dgm:spPr/>
      <dgm:t>
        <a:bodyPr/>
        <a:lstStyle/>
        <a:p>
          <a:endParaRPr lang="en-SG"/>
        </a:p>
      </dgm:t>
    </dgm:pt>
    <dgm:pt modelId="{1AC8F01A-6EE2-47D0-94E1-8BFD05F9CAEA}" type="pres">
      <dgm:prSet presAssocID="{39ECCA74-3BE8-4CF8-A4B0-177EE44C186D}" presName="linear" presStyleCnt="0">
        <dgm:presLayoutVars>
          <dgm:dir/>
          <dgm:animLvl val="lvl"/>
          <dgm:resizeHandles val="exact"/>
        </dgm:presLayoutVars>
      </dgm:prSet>
      <dgm:spPr/>
    </dgm:pt>
    <dgm:pt modelId="{9E5BEE1A-7867-4337-BF9F-55E1736DB280}" type="pres">
      <dgm:prSet presAssocID="{EF00458E-A6A3-440B-A45B-8EDB4E04E43E}" presName="parentLin" presStyleCnt="0"/>
      <dgm:spPr/>
    </dgm:pt>
    <dgm:pt modelId="{ECA7E8D2-48C4-471F-9649-96FD5DE95FC3}" type="pres">
      <dgm:prSet presAssocID="{EF00458E-A6A3-440B-A45B-8EDB4E04E43E}" presName="parentLeftMargin" presStyleLbl="node1" presStyleIdx="0" presStyleCnt="3"/>
      <dgm:spPr/>
    </dgm:pt>
    <dgm:pt modelId="{D9F1C714-A380-420F-9EAE-CCBA9AAD3473}" type="pres">
      <dgm:prSet presAssocID="{EF00458E-A6A3-440B-A45B-8EDB4E04E4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36EEDE-BB87-4274-8B68-761601CF5A37}" type="pres">
      <dgm:prSet presAssocID="{EF00458E-A6A3-440B-A45B-8EDB4E04E43E}" presName="negativeSpace" presStyleCnt="0"/>
      <dgm:spPr/>
    </dgm:pt>
    <dgm:pt modelId="{329F599F-6041-4320-B278-F25E00FE48D2}" type="pres">
      <dgm:prSet presAssocID="{EF00458E-A6A3-440B-A45B-8EDB4E04E43E}" presName="childText" presStyleLbl="conFgAcc1" presStyleIdx="0" presStyleCnt="3">
        <dgm:presLayoutVars>
          <dgm:bulletEnabled val="1"/>
        </dgm:presLayoutVars>
      </dgm:prSet>
      <dgm:spPr/>
    </dgm:pt>
    <dgm:pt modelId="{D9130B4A-C6E4-4769-B00B-447E89BDBFD1}" type="pres">
      <dgm:prSet presAssocID="{0730A1B0-E472-4163-80CF-0EA9B712DAA1}" presName="spaceBetweenRectangles" presStyleCnt="0"/>
      <dgm:spPr/>
    </dgm:pt>
    <dgm:pt modelId="{E011F89A-9B14-49B2-90EB-9F86B61A8783}" type="pres">
      <dgm:prSet presAssocID="{0088FF0A-4EB2-4D5F-A780-C854131A8383}" presName="parentLin" presStyleCnt="0"/>
      <dgm:spPr/>
    </dgm:pt>
    <dgm:pt modelId="{5B3561B9-3DC1-4667-84D4-635C8892D78C}" type="pres">
      <dgm:prSet presAssocID="{0088FF0A-4EB2-4D5F-A780-C854131A8383}" presName="parentLeftMargin" presStyleLbl="node1" presStyleIdx="0" presStyleCnt="3"/>
      <dgm:spPr/>
    </dgm:pt>
    <dgm:pt modelId="{2C259194-CB07-40AA-8A09-9CD9D613B1D7}" type="pres">
      <dgm:prSet presAssocID="{0088FF0A-4EB2-4D5F-A780-C854131A83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BBFFC-5B14-4F67-92B8-DA4FF94908D2}" type="pres">
      <dgm:prSet presAssocID="{0088FF0A-4EB2-4D5F-A780-C854131A8383}" presName="negativeSpace" presStyleCnt="0"/>
      <dgm:spPr/>
    </dgm:pt>
    <dgm:pt modelId="{3D1A37AB-003E-4534-B79A-ABEED46B3982}" type="pres">
      <dgm:prSet presAssocID="{0088FF0A-4EB2-4D5F-A780-C854131A8383}" presName="childText" presStyleLbl="conFgAcc1" presStyleIdx="1" presStyleCnt="3">
        <dgm:presLayoutVars>
          <dgm:bulletEnabled val="1"/>
        </dgm:presLayoutVars>
      </dgm:prSet>
      <dgm:spPr/>
    </dgm:pt>
    <dgm:pt modelId="{1694D24A-2EFB-4A28-BB2F-1F8F6C9BEA2C}" type="pres">
      <dgm:prSet presAssocID="{34580086-BEBC-49EC-BD43-5548849C0F27}" presName="spaceBetweenRectangles" presStyleCnt="0"/>
      <dgm:spPr/>
    </dgm:pt>
    <dgm:pt modelId="{2D0922D4-D0A9-46BE-8342-7B7C208C79B2}" type="pres">
      <dgm:prSet presAssocID="{63B02910-E3BC-4189-91F5-CA401B7B2714}" presName="parentLin" presStyleCnt="0"/>
      <dgm:spPr/>
    </dgm:pt>
    <dgm:pt modelId="{811F93B8-E166-4976-B269-9CE004AF5AD0}" type="pres">
      <dgm:prSet presAssocID="{63B02910-E3BC-4189-91F5-CA401B7B2714}" presName="parentLeftMargin" presStyleLbl="node1" presStyleIdx="1" presStyleCnt="3"/>
      <dgm:spPr/>
    </dgm:pt>
    <dgm:pt modelId="{D3F0731E-E906-4297-8A13-0CDBF4AFFDE0}" type="pres">
      <dgm:prSet presAssocID="{63B02910-E3BC-4189-91F5-CA401B7B27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14C3E9-A7DB-44D1-81E9-60E98DA54F5D}" type="pres">
      <dgm:prSet presAssocID="{63B02910-E3BC-4189-91F5-CA401B7B2714}" presName="negativeSpace" presStyleCnt="0"/>
      <dgm:spPr/>
    </dgm:pt>
    <dgm:pt modelId="{02B1148C-4BBD-47FE-BECC-BBAC652EEF01}" type="pres">
      <dgm:prSet presAssocID="{63B02910-E3BC-4189-91F5-CA401B7B27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BB4F00-2DDA-46FD-AA67-69293ED6F419}" type="presOf" srcId="{EF00458E-A6A3-440B-A45B-8EDB4E04E43E}" destId="{D9F1C714-A380-420F-9EAE-CCBA9AAD3473}" srcOrd="1" destOrd="0" presId="urn:microsoft.com/office/officeart/2005/8/layout/list1"/>
    <dgm:cxn modelId="{0844B10F-B9B9-42D4-9D3F-DA25C8659BD6}" srcId="{63B02910-E3BC-4189-91F5-CA401B7B2714}" destId="{FCAD6318-AF72-42BF-BFAB-AF603FE62620}" srcOrd="0" destOrd="0" parTransId="{0D0A2AC0-6830-4EA1-A75B-1AD97F9F5534}" sibTransId="{1896782A-D7FC-4BE2-BE90-F9F2CA47DA6A}"/>
    <dgm:cxn modelId="{6890871F-7708-471E-A6E4-07DC27506DFF}" type="presOf" srcId="{FCAD6318-AF72-42BF-BFAB-AF603FE62620}" destId="{02B1148C-4BBD-47FE-BECC-BBAC652EEF01}" srcOrd="0" destOrd="0" presId="urn:microsoft.com/office/officeart/2005/8/layout/list1"/>
    <dgm:cxn modelId="{5D589F26-0B65-4649-BD9E-F7C3F25016CC}" srcId="{37637E7C-DFC1-411B-86A2-FCB4C234119C}" destId="{564CF1C1-3486-4B6C-9751-DFE187E7A455}" srcOrd="2" destOrd="0" parTransId="{D74CDDED-0189-4AE9-8144-C3D209A871D9}" sibTransId="{38B5CFCB-D4F6-4AE0-9C31-4BAA04D4569A}"/>
    <dgm:cxn modelId="{0D206431-B78B-44E9-9F49-243385EA8971}" type="presOf" srcId="{0088FF0A-4EB2-4D5F-A780-C854131A8383}" destId="{5B3561B9-3DC1-4667-84D4-635C8892D78C}" srcOrd="0" destOrd="0" presId="urn:microsoft.com/office/officeart/2005/8/layout/list1"/>
    <dgm:cxn modelId="{DBA3855C-A3DB-45A3-BC79-17EB3940124F}" srcId="{AB3C3E67-84A3-4700-A49A-9503864CC6D7}" destId="{2F092FA8-F239-4265-ACE7-FCF9B9AE8107}" srcOrd="0" destOrd="0" parTransId="{EF595B0A-4FB3-4596-B9E1-F5DA197AEE5E}" sibTransId="{7E57A10C-6479-4146-9892-7963BCECA8F6}"/>
    <dgm:cxn modelId="{B0F30E5D-943D-4497-8256-3E273E6806A1}" type="presOf" srcId="{2F092FA8-F239-4265-ACE7-FCF9B9AE8107}" destId="{3D1A37AB-003E-4534-B79A-ABEED46B3982}" srcOrd="0" destOrd="1" presId="urn:microsoft.com/office/officeart/2005/8/layout/list1"/>
    <dgm:cxn modelId="{0A47396B-D341-4731-AB8E-6BCDDD4E8365}" type="presOf" srcId="{564CF1C1-3486-4B6C-9751-DFE187E7A455}" destId="{329F599F-6041-4320-B278-F25E00FE48D2}" srcOrd="0" destOrd="3" presId="urn:microsoft.com/office/officeart/2005/8/layout/list1"/>
    <dgm:cxn modelId="{30D7F74E-F0A3-4946-B4D9-764DF477E3F4}" srcId="{39ECCA74-3BE8-4CF8-A4B0-177EE44C186D}" destId="{0088FF0A-4EB2-4D5F-A780-C854131A8383}" srcOrd="1" destOrd="0" parTransId="{0D120337-1965-424E-A184-CE19DCAC1F2B}" sibTransId="{34580086-BEBC-49EC-BD43-5548849C0F27}"/>
    <dgm:cxn modelId="{607A0E71-019E-4564-BED5-F3B1326C0F44}" srcId="{39ECCA74-3BE8-4CF8-A4B0-177EE44C186D}" destId="{63B02910-E3BC-4189-91F5-CA401B7B2714}" srcOrd="2" destOrd="0" parTransId="{39F2363E-46E0-4AD0-8D6C-7A34B69FB46A}" sibTransId="{B0ED1F17-C3DF-43FB-9986-09BA779217CD}"/>
    <dgm:cxn modelId="{6DF57957-8ECB-45A1-B4E1-FFD8BF0724E2}" type="presOf" srcId="{C0562628-3C1E-482A-9A2E-5E0193A2D9FA}" destId="{329F599F-6041-4320-B278-F25E00FE48D2}" srcOrd="0" destOrd="1" presId="urn:microsoft.com/office/officeart/2005/8/layout/list1"/>
    <dgm:cxn modelId="{59399688-AB59-452E-BE61-D45411B485D5}" type="presOf" srcId="{EF00458E-A6A3-440B-A45B-8EDB4E04E43E}" destId="{ECA7E8D2-48C4-471F-9649-96FD5DE95FC3}" srcOrd="0" destOrd="0" presId="urn:microsoft.com/office/officeart/2005/8/layout/list1"/>
    <dgm:cxn modelId="{9CCE1C91-3701-479F-A997-4CA853628832}" type="presOf" srcId="{0088FF0A-4EB2-4D5F-A780-C854131A8383}" destId="{2C259194-CB07-40AA-8A09-9CD9D613B1D7}" srcOrd="1" destOrd="0" presId="urn:microsoft.com/office/officeart/2005/8/layout/list1"/>
    <dgm:cxn modelId="{0FF70099-53CE-48CB-A8B6-F66C3D73F31D}" srcId="{FCAD6318-AF72-42BF-BFAB-AF603FE62620}" destId="{9051F137-0A81-40B6-BD6B-AA8FBC70EDCF}" srcOrd="0" destOrd="0" parTransId="{1AC59CDC-946D-49D4-8AB3-6C5619F2129A}" sibTransId="{BF1DC07C-6C85-4820-BF92-1EE0AD53C6DF}"/>
    <dgm:cxn modelId="{2B42819D-68F6-478E-8F9A-C901480C62FD}" type="presOf" srcId="{9051F137-0A81-40B6-BD6B-AA8FBC70EDCF}" destId="{02B1148C-4BBD-47FE-BECC-BBAC652EEF01}" srcOrd="0" destOrd="1" presId="urn:microsoft.com/office/officeart/2005/8/layout/list1"/>
    <dgm:cxn modelId="{8F25F2A2-8830-42EE-9A79-2E59AA15CDB1}" type="presOf" srcId="{39ECCA74-3BE8-4CF8-A4B0-177EE44C186D}" destId="{1AC8F01A-6EE2-47D0-94E1-8BFD05F9CAEA}" srcOrd="0" destOrd="0" presId="urn:microsoft.com/office/officeart/2005/8/layout/list1"/>
    <dgm:cxn modelId="{5C305DA3-2336-4086-8E57-817543916603}" srcId="{EF00458E-A6A3-440B-A45B-8EDB4E04E43E}" destId="{37637E7C-DFC1-411B-86A2-FCB4C234119C}" srcOrd="0" destOrd="0" parTransId="{8643AFE6-CED5-46BA-8DEB-187E6C086E89}" sibTransId="{0EC70076-89FE-46AA-9AB1-9810A9E26FAB}"/>
    <dgm:cxn modelId="{ED9549AC-2F15-49D4-9EF3-AE0C4F41B268}" srcId="{0088FF0A-4EB2-4D5F-A780-C854131A8383}" destId="{AB3C3E67-84A3-4700-A49A-9503864CC6D7}" srcOrd="0" destOrd="0" parTransId="{B9225B02-7BAB-400E-9965-4E8234D81459}" sibTransId="{F693A947-D825-44FA-9516-0350D7C464FE}"/>
    <dgm:cxn modelId="{B74FAFBC-7AFA-44A3-8733-EE44B6F7CE06}" srcId="{37637E7C-DFC1-411B-86A2-FCB4C234119C}" destId="{C0562628-3C1E-482A-9A2E-5E0193A2D9FA}" srcOrd="0" destOrd="0" parTransId="{F62C9EE2-0524-45DB-A32A-8B1C9A4E0601}" sibTransId="{A70F30F9-D81E-4DF6-893E-AF47AFB654C2}"/>
    <dgm:cxn modelId="{F7D544DA-FEE0-4A84-9231-970C5D034998}" type="presOf" srcId="{37637E7C-DFC1-411B-86A2-FCB4C234119C}" destId="{329F599F-6041-4320-B278-F25E00FE48D2}" srcOrd="0" destOrd="0" presId="urn:microsoft.com/office/officeart/2005/8/layout/list1"/>
    <dgm:cxn modelId="{6026C4E5-94F1-4A20-A44B-4D27DF6522A1}" type="presOf" srcId="{63B02910-E3BC-4189-91F5-CA401B7B2714}" destId="{D3F0731E-E906-4297-8A13-0CDBF4AFFDE0}" srcOrd="1" destOrd="0" presId="urn:microsoft.com/office/officeart/2005/8/layout/list1"/>
    <dgm:cxn modelId="{52274CE6-E38D-47A2-9BBE-3F057C1F87D9}" type="presOf" srcId="{1D5D4A5F-3370-4FC3-98D2-4A0E965548AA}" destId="{329F599F-6041-4320-B278-F25E00FE48D2}" srcOrd="0" destOrd="2" presId="urn:microsoft.com/office/officeart/2005/8/layout/list1"/>
    <dgm:cxn modelId="{9FF9C2E7-3D5E-419F-BA40-3F47F2AB6A91}" srcId="{37637E7C-DFC1-411B-86A2-FCB4C234119C}" destId="{1D5D4A5F-3370-4FC3-98D2-4A0E965548AA}" srcOrd="1" destOrd="0" parTransId="{B841B4DA-91CF-46A9-86FC-BF79F6934B35}" sibTransId="{DDBB0BCF-2CB4-4827-A99B-1D6B63B2C0E8}"/>
    <dgm:cxn modelId="{8C60FFE8-1BAC-4AF5-9A76-B76E931B682C}" type="presOf" srcId="{AB3C3E67-84A3-4700-A49A-9503864CC6D7}" destId="{3D1A37AB-003E-4534-B79A-ABEED46B3982}" srcOrd="0" destOrd="0" presId="urn:microsoft.com/office/officeart/2005/8/layout/list1"/>
    <dgm:cxn modelId="{A0A844F5-55FB-4D1D-8702-C27AB9F8C4FE}" srcId="{39ECCA74-3BE8-4CF8-A4B0-177EE44C186D}" destId="{EF00458E-A6A3-440B-A45B-8EDB4E04E43E}" srcOrd="0" destOrd="0" parTransId="{E6C7EB5B-371A-4FDC-BC44-78F9A1A3C963}" sibTransId="{0730A1B0-E472-4163-80CF-0EA9B712DAA1}"/>
    <dgm:cxn modelId="{67C487FB-0EB4-42E8-B26F-F765DC2F6A40}" type="presOf" srcId="{63B02910-E3BC-4189-91F5-CA401B7B2714}" destId="{811F93B8-E166-4976-B269-9CE004AF5AD0}" srcOrd="0" destOrd="0" presId="urn:microsoft.com/office/officeart/2005/8/layout/list1"/>
    <dgm:cxn modelId="{61005A7B-0E40-4848-96AB-E322E5E26A71}" type="presParOf" srcId="{1AC8F01A-6EE2-47D0-94E1-8BFD05F9CAEA}" destId="{9E5BEE1A-7867-4337-BF9F-55E1736DB280}" srcOrd="0" destOrd="0" presId="urn:microsoft.com/office/officeart/2005/8/layout/list1"/>
    <dgm:cxn modelId="{B61332D5-448B-4E32-B39A-048C2365F5E0}" type="presParOf" srcId="{9E5BEE1A-7867-4337-BF9F-55E1736DB280}" destId="{ECA7E8D2-48C4-471F-9649-96FD5DE95FC3}" srcOrd="0" destOrd="0" presId="urn:microsoft.com/office/officeart/2005/8/layout/list1"/>
    <dgm:cxn modelId="{1A67C63F-4C79-4544-8583-FC7AC0A6D88F}" type="presParOf" srcId="{9E5BEE1A-7867-4337-BF9F-55E1736DB280}" destId="{D9F1C714-A380-420F-9EAE-CCBA9AAD3473}" srcOrd="1" destOrd="0" presId="urn:microsoft.com/office/officeart/2005/8/layout/list1"/>
    <dgm:cxn modelId="{EFC02552-7231-475B-804C-8A6E3618179D}" type="presParOf" srcId="{1AC8F01A-6EE2-47D0-94E1-8BFD05F9CAEA}" destId="{7836EEDE-BB87-4274-8B68-761601CF5A37}" srcOrd="1" destOrd="0" presId="urn:microsoft.com/office/officeart/2005/8/layout/list1"/>
    <dgm:cxn modelId="{1320F81B-15CD-4181-B437-38B458FA8CD7}" type="presParOf" srcId="{1AC8F01A-6EE2-47D0-94E1-8BFD05F9CAEA}" destId="{329F599F-6041-4320-B278-F25E00FE48D2}" srcOrd="2" destOrd="0" presId="urn:microsoft.com/office/officeart/2005/8/layout/list1"/>
    <dgm:cxn modelId="{5C4BB7E4-10D6-4872-8EC8-7447CEB53F1E}" type="presParOf" srcId="{1AC8F01A-6EE2-47D0-94E1-8BFD05F9CAEA}" destId="{D9130B4A-C6E4-4769-B00B-447E89BDBFD1}" srcOrd="3" destOrd="0" presId="urn:microsoft.com/office/officeart/2005/8/layout/list1"/>
    <dgm:cxn modelId="{2B8AF722-2808-4040-9519-0E422B9D804F}" type="presParOf" srcId="{1AC8F01A-6EE2-47D0-94E1-8BFD05F9CAEA}" destId="{E011F89A-9B14-49B2-90EB-9F86B61A8783}" srcOrd="4" destOrd="0" presId="urn:microsoft.com/office/officeart/2005/8/layout/list1"/>
    <dgm:cxn modelId="{F2685583-E4BB-47B9-B8C2-59C683087D47}" type="presParOf" srcId="{E011F89A-9B14-49B2-90EB-9F86B61A8783}" destId="{5B3561B9-3DC1-4667-84D4-635C8892D78C}" srcOrd="0" destOrd="0" presId="urn:microsoft.com/office/officeart/2005/8/layout/list1"/>
    <dgm:cxn modelId="{7BC7CCF9-5042-49B1-8422-12DF7BCD1E4A}" type="presParOf" srcId="{E011F89A-9B14-49B2-90EB-9F86B61A8783}" destId="{2C259194-CB07-40AA-8A09-9CD9D613B1D7}" srcOrd="1" destOrd="0" presId="urn:microsoft.com/office/officeart/2005/8/layout/list1"/>
    <dgm:cxn modelId="{23C40AA9-AA1C-4847-9567-CC1CED58DCDB}" type="presParOf" srcId="{1AC8F01A-6EE2-47D0-94E1-8BFD05F9CAEA}" destId="{66DBBFFC-5B14-4F67-92B8-DA4FF94908D2}" srcOrd="5" destOrd="0" presId="urn:microsoft.com/office/officeart/2005/8/layout/list1"/>
    <dgm:cxn modelId="{F3C6AB92-37F0-44BB-94D2-2ABE46E19251}" type="presParOf" srcId="{1AC8F01A-6EE2-47D0-94E1-8BFD05F9CAEA}" destId="{3D1A37AB-003E-4534-B79A-ABEED46B3982}" srcOrd="6" destOrd="0" presId="urn:microsoft.com/office/officeart/2005/8/layout/list1"/>
    <dgm:cxn modelId="{C87E1324-8EE1-47CD-A862-EF6C998E39A1}" type="presParOf" srcId="{1AC8F01A-6EE2-47D0-94E1-8BFD05F9CAEA}" destId="{1694D24A-2EFB-4A28-BB2F-1F8F6C9BEA2C}" srcOrd="7" destOrd="0" presId="urn:microsoft.com/office/officeart/2005/8/layout/list1"/>
    <dgm:cxn modelId="{A21D93D4-FE54-44BB-B20D-21EB3DA99F22}" type="presParOf" srcId="{1AC8F01A-6EE2-47D0-94E1-8BFD05F9CAEA}" destId="{2D0922D4-D0A9-46BE-8342-7B7C208C79B2}" srcOrd="8" destOrd="0" presId="urn:microsoft.com/office/officeart/2005/8/layout/list1"/>
    <dgm:cxn modelId="{EF94B95C-9F97-49ED-B46C-B06C4DFB033D}" type="presParOf" srcId="{2D0922D4-D0A9-46BE-8342-7B7C208C79B2}" destId="{811F93B8-E166-4976-B269-9CE004AF5AD0}" srcOrd="0" destOrd="0" presId="urn:microsoft.com/office/officeart/2005/8/layout/list1"/>
    <dgm:cxn modelId="{167B1A82-287D-4D38-95B7-856CFDAF4280}" type="presParOf" srcId="{2D0922D4-D0A9-46BE-8342-7B7C208C79B2}" destId="{D3F0731E-E906-4297-8A13-0CDBF4AFFDE0}" srcOrd="1" destOrd="0" presId="urn:microsoft.com/office/officeart/2005/8/layout/list1"/>
    <dgm:cxn modelId="{F1466E9D-91A3-48AD-AA37-835946B2C4F4}" type="presParOf" srcId="{1AC8F01A-6EE2-47D0-94E1-8BFD05F9CAEA}" destId="{5714C3E9-A7DB-44D1-81E9-60E98DA54F5D}" srcOrd="9" destOrd="0" presId="urn:microsoft.com/office/officeart/2005/8/layout/list1"/>
    <dgm:cxn modelId="{434E58D5-BFAF-4365-9151-EC687DE6EB7A}" type="presParOf" srcId="{1AC8F01A-6EE2-47D0-94E1-8BFD05F9CAEA}" destId="{02B1148C-4BBD-47FE-BECC-BBAC652EEF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73267-4DFC-4804-A031-9B4BE2C175EB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1267-02EF-4F3F-8CFC-236927C4BFE7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7C291-A8B1-4DEF-A51F-3DF114F556F3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Based on features derived from a fake news dataset...</a:t>
          </a:r>
          <a:endParaRPr lang="en-US" sz="2500" kern="1200"/>
        </a:p>
      </dsp:txBody>
      <dsp:txXfrm>
        <a:off x="1930741" y="905470"/>
        <a:ext cx="4338296" cy="1671637"/>
      </dsp:txXfrm>
    </dsp:sp>
    <dsp:sp modelId="{F82937DF-AF98-4FFD-A7C5-514201FC4B5A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D9C6E-7A02-45D7-B78E-2CB4980DCA4D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BD47C-81E0-4364-AACD-73A0EA196836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…predict which piece of news is fake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7D837-A92A-4146-A319-9167479D330C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275C1-CCC2-4A35-9927-340A9FB461AC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B6033-DBB7-484D-AC90-33D20EDEB264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Data retrieval</a:t>
          </a:r>
        </a:p>
      </dsp:txBody>
      <dsp:txXfrm>
        <a:off x="1353781" y="2312"/>
        <a:ext cx="4915256" cy="1172105"/>
      </dsp:txXfrm>
    </dsp:sp>
    <dsp:sp modelId="{F658D66F-A3AC-4AE5-B09C-340A58915672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91604-2F90-4D45-AA9D-F730ADC39D08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E0D5D-9C9E-4E04-8035-B4F6ACD8401E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EDA</a:t>
          </a:r>
        </a:p>
      </dsp:txBody>
      <dsp:txXfrm>
        <a:off x="1353781" y="1467444"/>
        <a:ext cx="4915256" cy="1172105"/>
      </dsp:txXfrm>
    </dsp:sp>
    <dsp:sp modelId="{7F77A023-DF3C-4CA4-BD11-6DAB75F53E72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330C5-43C9-48AB-9D01-CC85A4DDF4BD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3FBA-24D9-47A7-ADCC-CA65600CB714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Feature selection</a:t>
          </a:r>
        </a:p>
      </dsp:txBody>
      <dsp:txXfrm>
        <a:off x="1353781" y="2932575"/>
        <a:ext cx="4915256" cy="1172105"/>
      </dsp:txXfrm>
    </dsp:sp>
    <dsp:sp modelId="{56BEE15B-AAFC-42BB-B000-BF7BAE44CA22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37CC-F367-497C-A7E2-82F42395766A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F2F0A-DF2D-4439-B263-6CAA203C9C22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Modelling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CDE10-E992-4E18-9DF6-7AB004670133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A56D8-06D9-4D7A-8E9F-6BFF77FA42A5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3CEF9-6F7D-437E-974F-27AA7142628B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Model statement, context and speaker_job…</a:t>
          </a:r>
          <a:endParaRPr lang="en-US" sz="2500" kern="1200"/>
        </a:p>
      </dsp:txBody>
      <dsp:txXfrm>
        <a:off x="1930741" y="905470"/>
        <a:ext cx="4338296" cy="1671637"/>
      </dsp:txXfrm>
    </dsp:sp>
    <dsp:sp modelId="{EA1E8CA5-37FD-497D-A3B9-A8C5E8E2F48A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03D8C-6CDE-40DC-99DF-53097CC2F458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7EBCF-B059-4A0B-A43B-A5BDABCC16FC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…so as to cluster the three features into similar groupings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29916-BB04-4CB6-AD7B-A088B5E79EAF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3E883-390A-4979-A7CC-AB3EBD076968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EA8E-7FAF-4C92-9268-D19A2B041F46}">
      <dsp:nvSpPr>
        <dsp:cNvPr id="0" name=""/>
        <dsp:cNvSpPr/>
      </dsp:nvSpPr>
      <dsp:spPr>
        <a:xfrm>
          <a:off x="1838352" y="680"/>
          <a:ext cx="282106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Random Forest</a:t>
          </a:r>
          <a:endParaRPr lang="en-US" sz="2500" kern="1200"/>
        </a:p>
      </dsp:txBody>
      <dsp:txXfrm>
        <a:off x="1838352" y="680"/>
        <a:ext cx="2821067" cy="1591647"/>
      </dsp:txXfrm>
    </dsp:sp>
    <dsp:sp modelId="{0980B3AC-C703-49AB-A389-6A5388052783}">
      <dsp:nvSpPr>
        <dsp:cNvPr id="0" name=""/>
        <dsp:cNvSpPr/>
      </dsp:nvSpPr>
      <dsp:spPr>
        <a:xfrm>
          <a:off x="4659419" y="680"/>
          <a:ext cx="1609618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Randomized search (20 iterations)</a:t>
          </a:r>
          <a:endParaRPr lang="en-US" sz="1800" kern="1200"/>
        </a:p>
      </dsp:txBody>
      <dsp:txXfrm>
        <a:off x="4659419" y="680"/>
        <a:ext cx="1609618" cy="1591647"/>
      </dsp:txXfrm>
    </dsp:sp>
    <dsp:sp modelId="{7731B7B4-F3CC-40E3-8CA3-CFC127232EE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5BFD6-82FD-4047-B78E-458BD8E61EA5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D83C1-FEAE-478F-98B2-EF1A92E23211}">
      <dsp:nvSpPr>
        <dsp:cNvPr id="0" name=""/>
        <dsp:cNvSpPr/>
      </dsp:nvSpPr>
      <dsp:spPr>
        <a:xfrm>
          <a:off x="1838352" y="1990238"/>
          <a:ext cx="282106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Multinomial Naïve Bayes</a:t>
          </a:r>
          <a:endParaRPr lang="en-US" sz="2500" kern="1200"/>
        </a:p>
      </dsp:txBody>
      <dsp:txXfrm>
        <a:off x="1838352" y="1990238"/>
        <a:ext cx="2821067" cy="1591647"/>
      </dsp:txXfrm>
    </dsp:sp>
    <dsp:sp modelId="{4EFAC55A-051B-463B-A86C-E7B90CD4FB41}">
      <dsp:nvSpPr>
        <dsp:cNvPr id="0" name=""/>
        <dsp:cNvSpPr/>
      </dsp:nvSpPr>
      <dsp:spPr>
        <a:xfrm>
          <a:off x="4659419" y="1990238"/>
          <a:ext cx="1609618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Grid search</a:t>
          </a:r>
          <a:endParaRPr lang="en-US" sz="1800" kern="1200" dirty="0"/>
        </a:p>
      </dsp:txBody>
      <dsp:txXfrm>
        <a:off x="4659419" y="1990238"/>
        <a:ext cx="1609618" cy="1591647"/>
      </dsp:txXfrm>
    </dsp:sp>
    <dsp:sp modelId="{B1722FDC-1A21-4819-8B46-EF359550909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1D0C0-7ADC-4005-96CF-635B18041F17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A3EE-A28B-42AC-BF0B-8BAD605B3B36}">
      <dsp:nvSpPr>
        <dsp:cNvPr id="0" name=""/>
        <dsp:cNvSpPr/>
      </dsp:nvSpPr>
      <dsp:spPr>
        <a:xfrm>
          <a:off x="1838352" y="3979797"/>
          <a:ext cx="282106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Gradient Boosting</a:t>
          </a:r>
        </a:p>
      </dsp:txBody>
      <dsp:txXfrm>
        <a:off x="1838352" y="3979797"/>
        <a:ext cx="2821067" cy="1591647"/>
      </dsp:txXfrm>
    </dsp:sp>
    <dsp:sp modelId="{D970BE7F-0400-442A-AFB2-2EC9DB4356DD}">
      <dsp:nvSpPr>
        <dsp:cNvPr id="0" name=""/>
        <dsp:cNvSpPr/>
      </dsp:nvSpPr>
      <dsp:spPr>
        <a:xfrm>
          <a:off x="4659419" y="3979797"/>
          <a:ext cx="1609618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Randomized search (20 </a:t>
          </a:r>
          <a:r>
            <a:rPr lang="en-US" sz="1800" kern="1200" dirty="0" err="1"/>
            <a:t>interation</a:t>
          </a:r>
          <a:r>
            <a:rPr lang="en-US" sz="1800" kern="1200" dirty="0"/>
            <a:t>)</a:t>
          </a:r>
        </a:p>
      </dsp:txBody>
      <dsp:txXfrm>
        <a:off x="4659419" y="3979797"/>
        <a:ext cx="1609618" cy="1591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6489F-9F14-478B-877A-5AF78DAB55FC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EFC7C-DF8B-4B53-8E2F-E38A681140FD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08957-29B9-4ED7-B66F-423038C85B36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Supplement with other fake news datasets or API’s</a:t>
          </a:r>
          <a:endParaRPr lang="en-US" sz="2500" kern="1200"/>
        </a:p>
      </dsp:txBody>
      <dsp:txXfrm>
        <a:off x="1930741" y="905470"/>
        <a:ext cx="4338296" cy="1671637"/>
      </dsp:txXfrm>
    </dsp:sp>
    <dsp:sp modelId="{657A71E7-5B1F-44DB-8B4D-D8D1867EF1F2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5A225-8860-4170-8D34-21C58CFCAA01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0B92E-228A-475C-B43C-FC260BCB95EB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Apply different models e.g. recurrent neural networks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F599F-6041-4320-B278-F25E00FE48D2}">
      <dsp:nvSpPr>
        <dsp:cNvPr id="0" name=""/>
        <dsp:cNvSpPr/>
      </dsp:nvSpPr>
      <dsp:spPr>
        <a:xfrm>
          <a:off x="0" y="326230"/>
          <a:ext cx="585185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69" tIns="312420" rIns="454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Non-Negative Factorization (20 or 50 topics) using: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Count Vectorizing with words only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Count Vectorizing with words and bigrams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TF-IDF Vectorizing with words only</a:t>
          </a:r>
          <a:endParaRPr lang="en-US" sz="1500" kern="1200"/>
        </a:p>
      </dsp:txBody>
      <dsp:txXfrm>
        <a:off x="0" y="326230"/>
        <a:ext cx="5851850" cy="1370250"/>
      </dsp:txXfrm>
    </dsp:sp>
    <dsp:sp modelId="{D9F1C714-A380-420F-9EAE-CCBA9AAD3473}">
      <dsp:nvSpPr>
        <dsp:cNvPr id="0" name=""/>
        <dsp:cNvSpPr/>
      </dsp:nvSpPr>
      <dsp:spPr>
        <a:xfrm>
          <a:off x="292592" y="104830"/>
          <a:ext cx="409629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30" tIns="0" rIns="1548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500" kern="1200"/>
            <a:t>For statement:</a:t>
          </a:r>
          <a:endParaRPr lang="en-US" sz="1500" kern="1200"/>
        </a:p>
      </dsp:txBody>
      <dsp:txXfrm>
        <a:off x="314208" y="126446"/>
        <a:ext cx="4053063" cy="399568"/>
      </dsp:txXfrm>
    </dsp:sp>
    <dsp:sp modelId="{3D1A37AB-003E-4534-B79A-ABEED46B3982}">
      <dsp:nvSpPr>
        <dsp:cNvPr id="0" name=""/>
        <dsp:cNvSpPr/>
      </dsp:nvSpPr>
      <dsp:spPr>
        <a:xfrm>
          <a:off x="0" y="1998880"/>
          <a:ext cx="585185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69" tIns="312420" rIns="454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Non-Negative Factorization (20 or 50 topics) using: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TF-IDF Vectorizing with words and bigrams</a:t>
          </a:r>
          <a:endParaRPr lang="en-US" sz="1500" kern="1200"/>
        </a:p>
      </dsp:txBody>
      <dsp:txXfrm>
        <a:off x="0" y="1998880"/>
        <a:ext cx="5851850" cy="874125"/>
      </dsp:txXfrm>
    </dsp:sp>
    <dsp:sp modelId="{2C259194-CB07-40AA-8A09-9CD9D613B1D7}">
      <dsp:nvSpPr>
        <dsp:cNvPr id="0" name=""/>
        <dsp:cNvSpPr/>
      </dsp:nvSpPr>
      <dsp:spPr>
        <a:xfrm>
          <a:off x="292592" y="1777480"/>
          <a:ext cx="4096295" cy="4428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30" tIns="0" rIns="1548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500" kern="1200"/>
            <a:t>For context and speaker_job:</a:t>
          </a:r>
          <a:endParaRPr lang="en-US" sz="1500" kern="1200"/>
        </a:p>
      </dsp:txBody>
      <dsp:txXfrm>
        <a:off x="314208" y="1799096"/>
        <a:ext cx="4053063" cy="399568"/>
      </dsp:txXfrm>
    </dsp:sp>
    <dsp:sp modelId="{02B1148C-4BBD-47FE-BECC-BBAC652EEF01}">
      <dsp:nvSpPr>
        <dsp:cNvPr id="0" name=""/>
        <dsp:cNvSpPr/>
      </dsp:nvSpPr>
      <dsp:spPr>
        <a:xfrm>
          <a:off x="0" y="3175405"/>
          <a:ext cx="585185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69" tIns="312420" rIns="454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Document embedding using: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Stanford’s </a:t>
          </a:r>
          <a:r>
            <a:rPr lang="en-SG" sz="1500" kern="1200" dirty="0" err="1"/>
            <a:t>GloVe</a:t>
          </a:r>
          <a:endParaRPr lang="en-US" sz="1500" kern="1200" dirty="0"/>
        </a:p>
      </dsp:txBody>
      <dsp:txXfrm>
        <a:off x="0" y="3175405"/>
        <a:ext cx="5851850" cy="874125"/>
      </dsp:txXfrm>
    </dsp:sp>
    <dsp:sp modelId="{D3F0731E-E906-4297-8A13-0CDBF4AFFDE0}">
      <dsp:nvSpPr>
        <dsp:cNvPr id="0" name=""/>
        <dsp:cNvSpPr/>
      </dsp:nvSpPr>
      <dsp:spPr>
        <a:xfrm>
          <a:off x="292592" y="2954005"/>
          <a:ext cx="4096295" cy="442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30" tIns="0" rIns="1548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500" kern="1200"/>
            <a:t>Combined and seperately:</a:t>
          </a:r>
          <a:endParaRPr lang="en-US" sz="1500" kern="1200"/>
        </a:p>
      </dsp:txBody>
      <dsp:txXfrm>
        <a:off x="314208" y="2975621"/>
        <a:ext cx="405306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4B6C-C868-483E-845A-76435528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3036-E532-4B47-BFD8-C836749D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1D9D-FF1B-4063-AF91-C2039D9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9BE1-C031-4739-9243-0F95049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6DB5-4C3D-4697-94BB-D347698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056-208F-4452-B067-F2DB9C30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5FD0-4FAA-4993-B0C2-E13E53BD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5914-96F0-4ABE-8E14-AEC112A8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4D74-9965-45DC-88C7-A9D0B1E2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57E-BAA8-4A59-BC0B-B686E1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301AD-9CE4-4325-88F7-EF815E6E1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9368-D0B5-4166-A00C-13641B05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6271-9928-4F74-A415-6C2FAA77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E475-BF32-4F4A-B57E-EFB9194D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A69-866B-4414-8CA1-0193B10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363-E435-45CF-8763-F9B1DC83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3120-44CF-497E-891A-698DEEAB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838F-5DA7-43AC-81AB-9958B27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F590-C217-433B-9A8F-5C88019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8EDC-D45F-464A-AD76-24B8F486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B86B-2D90-4E31-8F06-A29594F8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376E-9690-49D0-850B-90A0C13F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74DC-E297-457F-B390-615E64A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7EA1-B564-4D76-AAFE-000C0A17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66A2-E1EB-4977-9147-6D326FF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3E0-7198-47DB-A9A9-D8BEECF6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8117-0902-434D-BCB8-D1473350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F1BC-5871-473E-8920-E3305105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BA43-C578-4885-9A26-F7DA526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F0B6-93A5-479B-8BE7-FCEBFBAB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42CC-DCDA-4983-9263-62CD501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01DC-F05A-4429-B007-F615E4F1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7D27-8923-43E4-A0B9-F87C10DA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CD2A-6B3C-4537-BD95-CAAC6864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5C169-9437-4557-BEBE-53BCC0FD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0CA7-B8AC-4A71-865A-E6B1D23B9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221BF-C12B-4355-AA85-2B3A89FE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6713-BCC8-418B-9D8A-090080A0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28124-C0D3-4D11-82D4-71FB2C02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7AE4-7744-46B3-8F41-83187C8D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F60F3-6540-441F-8776-53498D0E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CC60D-B50D-41AB-9CEA-2F40C687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BF051-6725-448E-870D-607D4B1F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7C4E-1660-4049-8B88-F85D6BB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D0FBF-018D-4899-B3F4-CAC8FB3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24C4-4CB5-4812-8F8A-84A8E1D0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AEED-CF45-4ACF-8E9F-26A5BB35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15B3-8875-4994-9519-EF03D7CD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DA28-B305-4510-A481-0C74A688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6366-768A-4C05-86EF-BDA01DA0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8ED1-B726-4B57-ACDD-F278CFB3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635C-D339-4156-9740-94313D9A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A15-32FC-44C4-A9A6-F71AE998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3F830-4B1A-4259-AA86-F24BD2C6B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7840-B25A-462E-A8D1-058EC018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E8D4-590B-4CAE-AE3B-5B40C1D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AFB-E47C-46CF-A0F2-A6A32AB2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EA8-872A-48DE-A113-730BD45C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2514-5622-4916-8A54-13057EC9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6DFB-2C3C-4AD7-B8DD-A2504DF5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308F-461E-40BA-8C7D-64157623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BD16-06F7-435F-A9D2-91AD5DB5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1B13-9692-43F8-988C-B600645B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xmuselmann?utm_source=unsplash&amp;utm_medium=referral&amp;utm_content=creditCopyTex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s/photos/fake-news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3.xml"/><Relationship Id="rId10" Type="http://schemas.openxmlformats.org/officeDocument/2006/relationships/slide" Target="slide19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um.com/@yzouyang" TargetMode="External"/><Relationship Id="rId2" Type="http://schemas.openxmlformats.org/officeDocument/2006/relationships/hyperlink" Target="https://www.linkedin.com/yzouya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3251/fake-ne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?utm_source=link-attribution&amp;utm_medium=referral&amp;utm_campaign=image&amp;utm_content=1903774" TargetMode="External"/><Relationship Id="rId4" Type="http://schemas.openxmlformats.org/officeDocument/2006/relationships/hyperlink" Target="https://pixabay.com/users/pixel2013-2364555/?utm_source=link-attribution&amp;utm_medium=referral&amp;utm_campaign=image&amp;utm_content=190377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clweb.org/anthology/P17-2067/" TargetMode="External"/><Relationship Id="rId1" Type="http://schemas.openxmlformats.org/officeDocument/2006/relationships/slideLayout" Target="../slideLayouts/slideLayout4.xml"/><Relationship Id="rId4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nature, person, fire&#10;&#10;Description automatically generated">
            <a:extLst>
              <a:ext uri="{FF2B5EF4-FFF2-40B4-BE49-F238E27FC236}">
                <a16:creationId xmlns:a16="http://schemas.microsoft.com/office/drawing/2014/main" id="{FB6EB19B-FC50-4C5F-BCC6-8362A5170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48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5D929-4C06-4C57-8BD9-302AA357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SG" sz="5400"/>
              <a:t>Which news is fake?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D7FC-32C9-4154-829B-4AEEA930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SG" sz="2000" dirty="0"/>
              <a:t>Project 4</a:t>
            </a:r>
          </a:p>
          <a:p>
            <a:pPr algn="l"/>
            <a:r>
              <a:rPr lang="en-SG" sz="2000" dirty="0"/>
              <a:t>Metis Data Science Bootcamp</a:t>
            </a:r>
          </a:p>
          <a:p>
            <a:pPr algn="l"/>
            <a:r>
              <a:rPr lang="en-SG" sz="2000" dirty="0"/>
              <a:t>By Ouyang Yingzhao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91AD4-C346-4847-9298-0C41E8589FDD}"/>
              </a:ext>
            </a:extLst>
          </p:cNvPr>
          <p:cNvSpPr/>
          <p:nvPr/>
        </p:nvSpPr>
        <p:spPr>
          <a:xfrm>
            <a:off x="159447" y="6509095"/>
            <a:ext cx="2628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0" i="0" dirty="0">
                <a:effectLst/>
                <a:latin typeface="-apple-system"/>
              </a:rPr>
              <a:t>Photo by </a:t>
            </a:r>
            <a:r>
              <a:rPr lang="en-GB" sz="1200" b="0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 </a:t>
            </a:r>
            <a:r>
              <a:rPr lang="en-GB" sz="1200" b="0" i="0" dirty="0" err="1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Muselmann</a:t>
            </a:r>
            <a:r>
              <a:rPr lang="en-GB" sz="1200" b="0" i="0" dirty="0">
                <a:effectLst/>
                <a:latin typeface="-apple-system"/>
              </a:rPr>
              <a:t> on </a:t>
            </a:r>
            <a:r>
              <a:rPr lang="en-GB" sz="1200" b="0" i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108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C1AB7-8760-4A1C-BB2E-10801F34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Truth values skew toward ‘true’ and ‘mostly-true’</a:t>
            </a:r>
          </a:p>
        </p:txBody>
      </p: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3FD07CD2-B2DC-4BF7-AE37-DE644777E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" r="2" b="10700"/>
          <a:stretch/>
        </p:blipFill>
        <p:spPr>
          <a:xfrm>
            <a:off x="4777316" y="1437955"/>
            <a:ext cx="6780700" cy="39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FEE5-CB9D-4742-8EDA-E8EAE74B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‘subject’ is the most important feature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52B87946-91CE-4DF5-8DF0-ECB001B84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9020" r="8570" b="8505"/>
          <a:stretch/>
        </p:blipFill>
        <p:spPr>
          <a:xfrm>
            <a:off x="1360574" y="1825625"/>
            <a:ext cx="9470852" cy="4351338"/>
          </a:xfrm>
        </p:spPr>
      </p:pic>
    </p:spTree>
    <p:extLst>
      <p:ext uri="{BB962C8B-B14F-4D97-AF65-F5344CB8AC3E}">
        <p14:creationId xmlns:p14="http://schemas.microsoft.com/office/powerpoint/2010/main" val="50598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E0BB-63C0-45D8-8704-94CE053D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/>
              <a:t>Topic Modelling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DAAD2B-CC40-454B-8E6F-D67AA3E95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18422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00B56892-B02C-4EC1-8F69-EBD29017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947" y="5238893"/>
            <a:ext cx="2402281" cy="12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9D383-AFB7-4F3F-90BE-4D4247D0DE2A}"/>
              </a:ext>
            </a:extLst>
          </p:cNvPr>
          <p:cNvSpPr txBox="1"/>
          <p:nvPr/>
        </p:nvSpPr>
        <p:spPr>
          <a:xfrm>
            <a:off x="8196284" y="598253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Click the icon for methodology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96C9B350-FBF4-4D44-A270-1E8BF4A559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6093647"/>
                  </p:ext>
                </p:extLst>
              </p:nvPr>
            </p:nvGraphicFramePr>
            <p:xfrm>
              <a:off x="7334015" y="5661064"/>
              <a:ext cx="875467" cy="875467"/>
            </p:xfrm>
            <a:graphic>
              <a:graphicData uri="http://schemas.microsoft.com/office/powerpoint/2016/slidezoom">
                <pslz:sldZm>
                  <pslz:sldZmObj sldId="277" cId="1100103629">
                    <pslz:zmPr id="{B56CEA27-AEC0-4C7E-8893-C32C26D1319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5467" cy="8754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6C9B350-FBF4-4D44-A270-1E8BF4A559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4015" y="5661064"/>
                <a:ext cx="875467" cy="8754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74" name="Picture 2" descr="Android: NER NullPointerException on some models · Issue #961 ...">
            <a:extLst>
              <a:ext uri="{FF2B5EF4-FFF2-40B4-BE49-F238E27FC236}">
                <a16:creationId xmlns:a16="http://schemas.microsoft.com/office/drawing/2014/main" id="{D90F6CF1-EFCF-4E24-BBBB-269B1C08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82" y="5251029"/>
            <a:ext cx="1189004" cy="11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1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0ADD2-BB06-45EE-8D94-2574CE57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and targets considered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6B85171-8B65-4A87-82EC-BD3020231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227899"/>
              </p:ext>
            </p:extLst>
          </p:nvPr>
        </p:nvGraphicFramePr>
        <p:xfrm>
          <a:off x="320040" y="3026420"/>
          <a:ext cx="11496824" cy="2799882"/>
        </p:xfrm>
        <a:graphic>
          <a:graphicData uri="http://schemas.openxmlformats.org/drawingml/2006/table">
            <a:tbl>
              <a:tblPr firstRow="1" firstCol="1" lastCol="1" bandRow="1">
                <a:tableStyleId>{F5AB1C69-6EDB-4FF4-983F-18BD219EF322}</a:tableStyleId>
              </a:tblPr>
              <a:tblGrid>
                <a:gridCol w="1362217">
                  <a:extLst>
                    <a:ext uri="{9D8B030D-6E8A-4147-A177-3AD203B41FA5}">
                      <a16:colId xmlns:a16="http://schemas.microsoft.com/office/drawing/2014/main" val="3651753195"/>
                    </a:ext>
                  </a:extLst>
                </a:gridCol>
                <a:gridCol w="2442154">
                  <a:extLst>
                    <a:ext uri="{9D8B030D-6E8A-4147-A177-3AD203B41FA5}">
                      <a16:colId xmlns:a16="http://schemas.microsoft.com/office/drawing/2014/main" val="3583262356"/>
                    </a:ext>
                  </a:extLst>
                </a:gridCol>
                <a:gridCol w="1814318">
                  <a:extLst>
                    <a:ext uri="{9D8B030D-6E8A-4147-A177-3AD203B41FA5}">
                      <a16:colId xmlns:a16="http://schemas.microsoft.com/office/drawing/2014/main" val="700143000"/>
                    </a:ext>
                  </a:extLst>
                </a:gridCol>
                <a:gridCol w="2230723">
                  <a:extLst>
                    <a:ext uri="{9D8B030D-6E8A-4147-A177-3AD203B41FA5}">
                      <a16:colId xmlns:a16="http://schemas.microsoft.com/office/drawing/2014/main" val="2516692917"/>
                    </a:ext>
                  </a:extLst>
                </a:gridCol>
                <a:gridCol w="1280658">
                  <a:extLst>
                    <a:ext uri="{9D8B030D-6E8A-4147-A177-3AD203B41FA5}">
                      <a16:colId xmlns:a16="http://schemas.microsoft.com/office/drawing/2014/main" val="881073927"/>
                    </a:ext>
                  </a:extLst>
                </a:gridCol>
                <a:gridCol w="2366754">
                  <a:extLst>
                    <a:ext uri="{9D8B030D-6E8A-4147-A177-3AD203B41FA5}">
                      <a16:colId xmlns:a16="http://schemas.microsoft.com/office/drawing/2014/main" val="2571053043"/>
                    </a:ext>
                  </a:extLst>
                </a:gridCol>
              </a:tblGrid>
              <a:tr h="606276">
                <a:tc>
                  <a:txBody>
                    <a:bodyPr/>
                    <a:lstStyle/>
                    <a:p>
                      <a:endParaRPr lang="en-SG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43667" marT="143667" marB="143667"/>
                </a:tc>
                <a:tc>
                  <a:txBody>
                    <a:bodyPr/>
                    <a:lstStyle/>
                    <a:p>
                      <a:r>
                        <a:rPr lang="en-SG" sz="1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speaker_affiliation</a:t>
                      </a:r>
                      <a:endParaRPr lang="en-SG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43667" marT="143667" marB="143667"/>
                </a:tc>
                <a:tc>
                  <a:txBody>
                    <a:bodyPr/>
                    <a:lstStyle/>
                    <a:p>
                      <a:r>
                        <a:rPr lang="en-SG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speaker_job</a:t>
                      </a:r>
                    </a:p>
                  </a:txBody>
                  <a:tcPr marL="239446" marR="143667" marT="143667" marB="143667"/>
                </a:tc>
                <a:tc>
                  <a:txBody>
                    <a:bodyPr/>
                    <a:lstStyle/>
                    <a:p>
                      <a:r>
                        <a:rPr lang="en-SG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subject</a:t>
                      </a:r>
                    </a:p>
                  </a:txBody>
                  <a:tcPr marL="239446" marR="143667" marT="143667" marB="143667"/>
                </a:tc>
                <a:tc>
                  <a:txBody>
                    <a:bodyPr/>
                    <a:lstStyle/>
                    <a:p>
                      <a:r>
                        <a:rPr lang="en-SG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context</a:t>
                      </a:r>
                    </a:p>
                  </a:txBody>
                  <a:tcPr marL="239446" marR="143667" marT="143667" marB="143667"/>
                </a:tc>
                <a:tc>
                  <a:txBody>
                    <a:bodyPr/>
                    <a:lstStyle/>
                    <a:p>
                      <a:r>
                        <a:rPr lang="en-SG" sz="1900" b="1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 marL="239446" marR="143667" marT="143667" marB="143667"/>
                </a:tc>
                <a:extLst>
                  <a:ext uri="{0D108BD9-81ED-4DB2-BD59-A6C34878D82A}">
                    <a16:rowId xmlns:a16="http://schemas.microsoft.com/office/drawing/2014/main" val="2648709226"/>
                  </a:ext>
                </a:extLst>
              </a:tr>
              <a:tr h="731202">
                <a:tc>
                  <a:txBody>
                    <a:bodyPr/>
                    <a:lstStyle/>
                    <a:p>
                      <a:r>
                        <a:rPr lang="en-SG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Original feature</a:t>
                      </a: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r>
                        <a:rPr lang="en-SG" sz="1500" b="1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0909"/>
                  </a:ext>
                </a:extLst>
              </a:tr>
              <a:tr h="731202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Subset of feature</a:t>
                      </a: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endParaRPr lang="en-SG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endParaRPr lang="en-SG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most common, 20 most important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r>
                        <a:rPr lang="en-SG" sz="1500" b="1">
                          <a:solidFill>
                            <a:schemeClr val="bg1"/>
                          </a:solidFill>
                        </a:rPr>
                        <a:t>Transformed to ‘true’ and ‘false’ only</a:t>
                      </a:r>
                    </a:p>
                  </a:txBody>
                  <a:tcPr marL="239446" marR="124512" marT="124512" marB="12451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37026"/>
                  </a:ext>
                </a:extLst>
              </a:tr>
              <a:tr h="731202">
                <a:tc>
                  <a:txBody>
                    <a:bodyPr/>
                    <a:lstStyle/>
                    <a:p>
                      <a:r>
                        <a:rPr lang="en-SG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Topic modelling</a:t>
                      </a: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endParaRPr lang="en-SG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446" marR="124512" marT="124512" marB="124512"/>
                </a:tc>
                <a:tc>
                  <a:txBody>
                    <a:bodyPr/>
                    <a:lstStyle/>
                    <a:p>
                      <a:r>
                        <a:rPr lang="en-SG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 on statement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39446" marR="124512" marT="124512" marB="1245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39446" marR="124512" marT="124512" marB="124512"/>
                </a:tc>
                <a:extLst>
                  <a:ext uri="{0D108BD9-81ED-4DB2-BD59-A6C34878D82A}">
                    <a16:rowId xmlns:a16="http://schemas.microsoft.com/office/drawing/2014/main" val="146489057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2971D99-D5E7-425A-B4F2-FE1FEF3D4945}"/>
              </a:ext>
            </a:extLst>
          </p:cNvPr>
          <p:cNvSpPr/>
          <p:nvPr/>
        </p:nvSpPr>
        <p:spPr>
          <a:xfrm>
            <a:off x="405757" y="6120413"/>
            <a:ext cx="240631" cy="191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20DA1-9945-45DD-8895-656AB2816A75}"/>
              </a:ext>
            </a:extLst>
          </p:cNvPr>
          <p:cNvSpPr txBox="1"/>
          <p:nvPr/>
        </p:nvSpPr>
        <p:spPr>
          <a:xfrm>
            <a:off x="783892" y="6062390"/>
            <a:ext cx="230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Types of features considered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1AFB7-CAC0-4D95-8A99-2B646114F182}"/>
              </a:ext>
            </a:extLst>
          </p:cNvPr>
          <p:cNvSpPr/>
          <p:nvPr/>
        </p:nvSpPr>
        <p:spPr>
          <a:xfrm>
            <a:off x="405757" y="6410577"/>
            <a:ext cx="240631" cy="1917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D1B02-364A-4BC1-B198-57F86730132D}"/>
              </a:ext>
            </a:extLst>
          </p:cNvPr>
          <p:cNvSpPr txBox="1"/>
          <p:nvPr/>
        </p:nvSpPr>
        <p:spPr>
          <a:xfrm>
            <a:off x="783892" y="6352554"/>
            <a:ext cx="218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Types of targets considered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9F84DA-1B9D-4040-92D0-99915B8574C8}"/>
              </a:ext>
            </a:extLst>
          </p:cNvPr>
          <p:cNvSpPr/>
          <p:nvPr/>
        </p:nvSpPr>
        <p:spPr>
          <a:xfrm>
            <a:off x="4145738" y="5094514"/>
            <a:ext cx="5321396" cy="7317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E6ACD2-69B5-4597-811A-1652099FC31A}"/>
              </a:ext>
            </a:extLst>
          </p:cNvPr>
          <p:cNvSpPr/>
          <p:nvPr/>
        </p:nvSpPr>
        <p:spPr>
          <a:xfrm>
            <a:off x="1637440" y="3640380"/>
            <a:ext cx="2508298" cy="7317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32526-D03D-475D-AE44-A3623A274A49}"/>
              </a:ext>
            </a:extLst>
          </p:cNvPr>
          <p:cNvSpPr/>
          <p:nvPr/>
        </p:nvSpPr>
        <p:spPr>
          <a:xfrm>
            <a:off x="9467134" y="4367447"/>
            <a:ext cx="2349730" cy="7317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2B8D81-0AB8-408D-90FA-6573BE48B109}"/>
              </a:ext>
            </a:extLst>
          </p:cNvPr>
          <p:cNvSpPr/>
          <p:nvPr/>
        </p:nvSpPr>
        <p:spPr>
          <a:xfrm>
            <a:off x="4091884" y="6044936"/>
            <a:ext cx="418240" cy="26720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D2E4A9-AD09-4A39-AC1D-F98D8D02A786}"/>
              </a:ext>
            </a:extLst>
          </p:cNvPr>
          <p:cNvSpPr txBox="1"/>
          <p:nvPr/>
        </p:nvSpPr>
        <p:spPr>
          <a:xfrm>
            <a:off x="4566391" y="6009257"/>
            <a:ext cx="2329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Features and targets selected</a:t>
            </a:r>
          </a:p>
        </p:txBody>
      </p:sp>
    </p:spTree>
    <p:extLst>
      <p:ext uri="{BB962C8B-B14F-4D97-AF65-F5344CB8AC3E}">
        <p14:creationId xmlns:p14="http://schemas.microsoft.com/office/powerpoint/2010/main" val="39295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2" grpId="0" animBg="1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D438B-C006-43B8-9622-96E7E202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/>
              <a:t>Models considered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50B2D-F2AA-4FAA-9DB3-ADE5117EF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26974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cikit-learn - Wikipedia">
            <a:extLst>
              <a:ext uri="{FF2B5EF4-FFF2-40B4-BE49-F238E27FC236}">
                <a16:creationId xmlns:a16="http://schemas.microsoft.com/office/drawing/2014/main" id="{88059999-7E4A-4ADD-B230-F25E30EF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9396" y="4835036"/>
            <a:ext cx="2438503" cy="131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A0CDC3-D96E-4616-83D5-C13C3E69BEAB}"/>
              </a:ext>
            </a:extLst>
          </p:cNvPr>
          <p:cNvSpPr/>
          <p:nvPr/>
        </p:nvSpPr>
        <p:spPr>
          <a:xfrm>
            <a:off x="5280025" y="4624833"/>
            <a:ext cx="6269038" cy="15897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FBE380-8924-4049-99E7-8E792E574CAA}"/>
              </a:ext>
            </a:extLst>
          </p:cNvPr>
          <p:cNvSpPr/>
          <p:nvPr/>
        </p:nvSpPr>
        <p:spPr>
          <a:xfrm>
            <a:off x="3822605" y="4920061"/>
            <a:ext cx="1302326" cy="11406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292575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05DF-6F22-4747-8D26-3A971607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SG" sz="4000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BCDC-1138-4DAF-99D5-0738B02D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SG" sz="2000" dirty="0"/>
              <a:t>Best model</a:t>
            </a:r>
          </a:p>
          <a:p>
            <a:pPr lvl="1"/>
            <a:r>
              <a:rPr lang="en-SG" sz="2000" dirty="0"/>
              <a:t>Random Forest</a:t>
            </a:r>
          </a:p>
          <a:p>
            <a:r>
              <a:rPr lang="en-SG" sz="2000" dirty="0"/>
              <a:t>f1 score on train dataset</a:t>
            </a:r>
          </a:p>
          <a:p>
            <a:pPr lvl="1"/>
            <a:r>
              <a:rPr lang="en-SG" sz="2000" dirty="0"/>
              <a:t>0.58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ECC27-C697-47F6-BA6C-2F78159C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41" y="484632"/>
            <a:ext cx="3282596" cy="277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19341-1C8F-43D9-868A-0D04F0B25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41" y="3447287"/>
            <a:ext cx="3282596" cy="2770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0B7AC-F8DD-4E57-A348-10B5D11484FE}"/>
              </a:ext>
            </a:extLst>
          </p:cNvPr>
          <p:cNvSpPr txBox="1"/>
          <p:nvPr/>
        </p:nvSpPr>
        <p:spPr>
          <a:xfrm>
            <a:off x="10778067" y="1557867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F79CA-445A-466A-81E3-A28790904D04}"/>
              </a:ext>
            </a:extLst>
          </p:cNvPr>
          <p:cNvSpPr txBox="1"/>
          <p:nvPr/>
        </p:nvSpPr>
        <p:spPr>
          <a:xfrm>
            <a:off x="10662335" y="4405341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7059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5332E-3C55-4676-BEB8-5A5D7299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/>
              <a:t>Future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718539-B0C0-4D9E-BE3A-1152C9DD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457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63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AD0B4-0DFE-46CB-813A-0F856454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contact me: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5B4D-FFF2-4156-98F1-852F835F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https://www.linkedin.com/yzouyang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https://www.medium.com/@yzouyang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EA5EDA9B-D330-463C-9EB2-7CB50FECFE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3861" r="24" b="19287"/>
          <a:stretch/>
        </p:blipFill>
        <p:spPr>
          <a:xfrm>
            <a:off x="10143777" y="181899"/>
            <a:ext cx="1581793" cy="1710642"/>
          </a:xfrm>
          <a:prstGeom prst="flowChartConnector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EB4959-D91B-40C7-A066-3950414FD9BC}"/>
              </a:ext>
            </a:extLst>
          </p:cNvPr>
          <p:cNvSpPr txBox="1"/>
          <p:nvPr/>
        </p:nvSpPr>
        <p:spPr>
          <a:xfrm>
            <a:off x="10038754" y="1967216"/>
            <a:ext cx="179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Yingzhao Ouyang</a:t>
            </a:r>
          </a:p>
          <a:p>
            <a:pPr algn="ctr"/>
            <a:r>
              <a:rPr lang="en-SG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75105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7A591-D680-4B9A-A932-C4C2347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6FD5EE-65FB-47E0-85CD-0347F14A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43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9" descr="Magnifying glass on clear background">
            <a:extLst>
              <a:ext uri="{FF2B5EF4-FFF2-40B4-BE49-F238E27FC236}">
                <a16:creationId xmlns:a16="http://schemas.microsoft.com/office/drawing/2014/main" id="{59AD7286-D981-4209-AAF9-EABE15839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8" r="22580"/>
          <a:stretch/>
        </p:blipFill>
        <p:spPr>
          <a:xfrm>
            <a:off x="5706532" y="0"/>
            <a:ext cx="6485467" cy="68579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F5D72-DE45-4D27-8FA9-89753BE4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6806609" cy="1325563"/>
          </a:xfrm>
        </p:spPr>
        <p:txBody>
          <a:bodyPr>
            <a:normAutofit/>
          </a:bodyPr>
          <a:lstStyle/>
          <a:p>
            <a:r>
              <a:rPr lang="en-SG"/>
              <a:t>Topic modelling: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7E4023-B935-4FEC-A8DF-9FDC7E34E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305305"/>
              </p:ext>
            </p:extLst>
          </p:nvPr>
        </p:nvGraphicFramePr>
        <p:xfrm>
          <a:off x="804672" y="2022601"/>
          <a:ext cx="5851850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B4559068-C97F-4F3B-8C3E-E9C19EBAC564}"/>
              </a:ext>
            </a:extLst>
          </p:cNvPr>
          <p:cNvSpPr/>
          <p:nvPr/>
        </p:nvSpPr>
        <p:spPr>
          <a:xfrm>
            <a:off x="6909563" y="5261237"/>
            <a:ext cx="1615669" cy="763146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110010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ED49-BB3A-4564-85B6-CD1F9262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SG" sz="330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EBFA-83EB-416D-9A4C-22158683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GB" sz="1800"/>
              <a:t>In the US:</a:t>
            </a:r>
          </a:p>
          <a:p>
            <a:pPr lvl="1"/>
            <a:r>
              <a:rPr lang="en-GB" sz="1800" b="1"/>
              <a:t>Over half </a:t>
            </a:r>
            <a:r>
              <a:rPr lang="en-GB" sz="1800"/>
              <a:t>claim to regularly see fake news on sites such as Facebook or Twitter.</a:t>
            </a:r>
          </a:p>
          <a:p>
            <a:pPr lvl="1"/>
            <a:r>
              <a:rPr lang="en-GB" sz="1800" b="1"/>
              <a:t>Over a quarter </a:t>
            </a:r>
            <a:r>
              <a:rPr lang="en-GB" sz="1800"/>
              <a:t>rarely trusted the news that they read on social media</a:t>
            </a:r>
          </a:p>
          <a:p>
            <a:pPr lvl="1"/>
            <a:r>
              <a:rPr lang="en-GB" sz="1800" b="1"/>
              <a:t>14 percent </a:t>
            </a:r>
            <a:r>
              <a:rPr lang="en-GB" sz="1800"/>
              <a:t>said that they have deliberately shared a fake political news story online</a:t>
            </a:r>
            <a:endParaRPr lang="en-SG" sz="1800"/>
          </a:p>
        </p:txBody>
      </p:sp>
      <p:pic>
        <p:nvPicPr>
          <p:cNvPr id="5" name="Picture 4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6610EFF1-10F4-4CC2-93C8-EBDAC9D5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r="1919" b="3"/>
          <a:stretch/>
        </p:blipFill>
        <p:spPr>
          <a:xfrm>
            <a:off x="6038101" y="1238056"/>
            <a:ext cx="5510771" cy="40889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DEAA48-3A2F-4332-9060-DD1197B50E09}"/>
              </a:ext>
            </a:extLst>
          </p:cNvPr>
          <p:cNvSpPr/>
          <p:nvPr/>
        </p:nvSpPr>
        <p:spPr>
          <a:xfrm>
            <a:off x="159447" y="6509095"/>
            <a:ext cx="4974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0" i="0" dirty="0">
                <a:effectLst/>
                <a:latin typeface="-apple-system"/>
              </a:rPr>
              <a:t>Source: </a:t>
            </a:r>
            <a:r>
              <a:rPr lang="en-GB" sz="120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 News - Statistics &amp; Facts by Amy Watson on </a:t>
            </a:r>
            <a:r>
              <a:rPr lang="en-GB" sz="1200" dirty="0" err="1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Staista</a:t>
            </a:r>
            <a:r>
              <a:rPr lang="en-GB" sz="120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May 5 2020</a:t>
            </a:r>
            <a:endParaRPr lang="en-SG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4F7528-0AC6-449F-AF9E-02B665A27D34}"/>
              </a:ext>
            </a:extLst>
          </p:cNvPr>
          <p:cNvSpPr/>
          <p:nvPr/>
        </p:nvSpPr>
        <p:spPr>
          <a:xfrm>
            <a:off x="8908647" y="6524484"/>
            <a:ext cx="3174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0" i="0" dirty="0">
                <a:effectLst/>
                <a:latin typeface="Open Sans"/>
              </a:rPr>
              <a:t>Image by </a:t>
            </a:r>
            <a:r>
              <a:rPr lang="en-GB" sz="1100" b="0" i="0" u="sng" dirty="0">
                <a:effectLst/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Hermann &amp; F. Richter</a:t>
            </a:r>
            <a:r>
              <a:rPr lang="en-GB" sz="1100" b="0" i="0" dirty="0">
                <a:effectLst/>
                <a:latin typeface="Open Sans"/>
              </a:rPr>
              <a:t> from </a:t>
            </a:r>
            <a:r>
              <a:rPr lang="en-GB" sz="1100" b="0" i="0" u="sng" dirty="0" err="1">
                <a:effectLst/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r>
              <a:rPr lang="en-GB" sz="1100" b="0" i="0" dirty="0">
                <a:effectLst/>
                <a:latin typeface="Open Sans"/>
              </a:rPr>
              <a:t> 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8405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5202-91CA-4230-884B-813C0E5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Example of a fact check from PolitiFact</a:t>
            </a:r>
            <a:endParaRPr lang="en-SG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CD6CD-77D7-40A7-B82F-9BBCFD10D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32" y="1825625"/>
            <a:ext cx="9855935" cy="4351338"/>
          </a:xfrm>
        </p:spPr>
      </p:pic>
    </p:spTree>
    <p:extLst>
      <p:ext uri="{BB962C8B-B14F-4D97-AF65-F5344CB8AC3E}">
        <p14:creationId xmlns:p14="http://schemas.microsoft.com/office/powerpoint/2010/main" val="210822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383744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233699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" y="0"/>
            <a:ext cx="10287000" cy="6857999"/>
          </a:xfrm>
        </p:spPr>
      </p:pic>
    </p:spTree>
    <p:extLst>
      <p:ext uri="{BB962C8B-B14F-4D97-AF65-F5344CB8AC3E}">
        <p14:creationId xmlns:p14="http://schemas.microsoft.com/office/powerpoint/2010/main" val="233874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" y="0"/>
            <a:ext cx="10287000" cy="6857999"/>
          </a:xfrm>
        </p:spPr>
      </p:pic>
    </p:spTree>
    <p:extLst>
      <p:ext uri="{BB962C8B-B14F-4D97-AF65-F5344CB8AC3E}">
        <p14:creationId xmlns:p14="http://schemas.microsoft.com/office/powerpoint/2010/main" val="199159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9020" r="8570" b="8505"/>
          <a:stretch/>
        </p:blipFill>
        <p:spPr>
          <a:xfrm>
            <a:off x="0" y="630767"/>
            <a:ext cx="12181058" cy="5596467"/>
          </a:xfrm>
        </p:spPr>
      </p:pic>
    </p:spTree>
    <p:extLst>
      <p:ext uri="{BB962C8B-B14F-4D97-AF65-F5344CB8AC3E}">
        <p14:creationId xmlns:p14="http://schemas.microsoft.com/office/powerpoint/2010/main" val="419878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9819" r="8256" b="7293"/>
          <a:stretch/>
        </p:blipFill>
        <p:spPr>
          <a:xfrm>
            <a:off x="0" y="644260"/>
            <a:ext cx="12118955" cy="5569480"/>
          </a:xfrm>
        </p:spPr>
      </p:pic>
    </p:spTree>
    <p:extLst>
      <p:ext uri="{BB962C8B-B14F-4D97-AF65-F5344CB8AC3E}">
        <p14:creationId xmlns:p14="http://schemas.microsoft.com/office/powerpoint/2010/main" val="183412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383853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D55-3F67-44E3-ACEE-98425F0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0" y="381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36353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ED49-BB3A-4564-85B6-CD1F9262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/>
              <a:t>Objectives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F61AD83-755F-4344-A9E1-8B60F90B4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03767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BA55B-45D7-47D1-BF7B-D0A3C163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/>
              <a:t>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628755-F297-42CF-90C3-9476D096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59807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8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E89C-D415-4F81-86F4-24DA8E1D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Downloaded LIAR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A1C3-DB4D-422B-9C76-BA688EB1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Background</a:t>
            </a:r>
          </a:p>
          <a:p>
            <a:pPr lvl="1"/>
            <a:r>
              <a:rPr lang="en-US" sz="2000" dirty="0"/>
              <a:t>Retrieved from the PolitiFact.com API</a:t>
            </a:r>
          </a:p>
          <a:p>
            <a:pPr lvl="1"/>
            <a:r>
              <a:rPr lang="en-US" sz="2000" dirty="0"/>
              <a:t>Statement dates primarily between 2007 and 2016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21DC75-4226-4C14-9959-8051F3D02995}"/>
              </a:ext>
            </a:extLst>
          </p:cNvPr>
          <p:cNvSpPr/>
          <p:nvPr/>
        </p:nvSpPr>
        <p:spPr>
          <a:xfrm>
            <a:off x="422377" y="6492875"/>
            <a:ext cx="1368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0" i="0" dirty="0">
                <a:effectLst/>
                <a:latin typeface="-apple-system"/>
              </a:rPr>
              <a:t>Source: </a:t>
            </a:r>
            <a:r>
              <a:rPr lang="en-GB" sz="1200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Yang, 2017</a:t>
            </a:r>
            <a:endParaRPr lang="en-SG" sz="12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Content Placeholder 23">
                <a:extLst>
                  <a:ext uri="{FF2B5EF4-FFF2-40B4-BE49-F238E27FC236}">
                    <a16:creationId xmlns:a16="http://schemas.microsoft.com/office/drawing/2014/main" id="{FD0D49E5-B37C-4EB0-8C73-193167A6F086}"/>
                  </a:ext>
                </a:extLst>
              </p:cNvPr>
              <p:cNvGraphicFramePr>
                <a:graphicFrameLocks noGrp="1" noChangeAspect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2623948"/>
                  </p:ext>
                </p:extLst>
              </p:nvPr>
            </p:nvGraphicFramePr>
            <p:xfrm>
              <a:off x="6256338" y="2011363"/>
              <a:ext cx="5097462" cy="3035025"/>
            </p:xfrm>
            <a:graphic>
              <a:graphicData uri="http://schemas.microsoft.com/office/powerpoint/2016/slidezoom">
                <pslz:sldZm>
                  <pslz:sldZmObj sldId="259" cId="2108224156">
                    <pslz:zmPr id="{9FDA54BC-1750-428C-9589-2954503FA99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97462" cy="30350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Content Placeholder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D0D49E5-B37C-4EB0-8C73-193167A6F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338" y="2011363"/>
                <a:ext cx="5097462" cy="30350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507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E89C-D415-4F81-86F4-24DA8E1D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LIAR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A1C3-DB4D-422B-9C76-BA688EB1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Pre-split into train, validation and test</a:t>
            </a:r>
          </a:p>
          <a:p>
            <a:r>
              <a:rPr lang="en-US" sz="2000" dirty="0"/>
              <a:t>Workflow:</a:t>
            </a:r>
          </a:p>
          <a:p>
            <a:pPr lvl="1"/>
            <a:r>
              <a:rPr lang="en-US" sz="2000" dirty="0"/>
              <a:t>Perform 5-fold cross-validation on train dataset</a:t>
            </a:r>
          </a:p>
          <a:p>
            <a:pPr lvl="1"/>
            <a:r>
              <a:rPr lang="en-US" sz="2000" dirty="0"/>
              <a:t>Choose models based on validation dataset</a:t>
            </a:r>
          </a:p>
          <a:p>
            <a:pPr lvl="1"/>
            <a:r>
              <a:rPr lang="en-US" sz="2000" dirty="0"/>
              <a:t>Use test dataset on final model</a:t>
            </a:r>
          </a:p>
          <a:p>
            <a:r>
              <a:rPr lang="en-US" sz="2000" dirty="0"/>
              <a:t>This is to guard against over-fitting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93703E-98B2-4B52-A293-F35576230B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3907355"/>
              </p:ext>
            </p:extLst>
          </p:nvPr>
        </p:nvGraphicFramePr>
        <p:xfrm>
          <a:off x="6417734" y="2412877"/>
          <a:ext cx="4935971" cy="3543016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978954">
                  <a:extLst>
                    <a:ext uri="{9D8B030D-6E8A-4147-A177-3AD203B41FA5}">
                      <a16:colId xmlns:a16="http://schemas.microsoft.com/office/drawing/2014/main" val="1419111604"/>
                    </a:ext>
                  </a:extLst>
                </a:gridCol>
                <a:gridCol w="2957017">
                  <a:extLst>
                    <a:ext uri="{9D8B030D-6E8A-4147-A177-3AD203B41FA5}">
                      <a16:colId xmlns:a16="http://schemas.microsoft.com/office/drawing/2014/main" val="3398665080"/>
                    </a:ext>
                  </a:extLst>
                </a:gridCol>
              </a:tblGrid>
              <a:tr h="1014820">
                <a:tc>
                  <a:txBody>
                    <a:bodyPr/>
                    <a:lstStyle/>
                    <a:p>
                      <a:r>
                        <a:rPr lang="en-SG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File</a:t>
                      </a:r>
                    </a:p>
                  </a:txBody>
                  <a:tcPr marL="408804" marR="245282" marT="245282" marB="2452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Statements</a:t>
                      </a:r>
                    </a:p>
                  </a:txBody>
                  <a:tcPr marL="408804" marR="245282" marT="245282" marB="2452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622179"/>
                  </a:ext>
                </a:extLst>
              </a:tr>
              <a:tr h="842732">
                <a:tc>
                  <a:txBody>
                    <a:bodyPr/>
                    <a:lstStyle/>
                    <a:p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train.tsv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10,240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31773"/>
                  </a:ext>
                </a:extLst>
              </a:tr>
              <a:tr h="842732">
                <a:tc>
                  <a:txBody>
                    <a:bodyPr/>
                    <a:lstStyle/>
                    <a:p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valid.tsv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1,284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93200"/>
                  </a:ext>
                </a:extLst>
              </a:tr>
              <a:tr h="842732">
                <a:tc>
                  <a:txBody>
                    <a:bodyPr/>
                    <a:lstStyle/>
                    <a:p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test.tsv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2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1,267</a:t>
                      </a:r>
                    </a:p>
                  </a:txBody>
                  <a:tcPr marL="408804" marR="212578" marT="212578" marB="2125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9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82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E89C-D415-4F81-86F4-24DA8E1D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Retrieved features</a:t>
            </a:r>
          </a:p>
        </p:txBody>
      </p:sp>
      <p:cxnSp>
        <p:nvCxnSpPr>
          <p:cNvPr id="50" name="Straight Connector 45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A1C3-DB4D-422B-9C76-BA688EB1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976" y="5010912"/>
            <a:ext cx="6976872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Target feature is ‘label’</a:t>
            </a:r>
          </a:p>
          <a:p>
            <a:r>
              <a:rPr lang="en-US" sz="1600" dirty="0">
                <a:solidFill>
                  <a:schemeClr val="bg1"/>
                </a:solidFill>
              </a:rPr>
              <a:t>Ignoring truth credit history as features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Future knowledge would be included – </a:t>
            </a:r>
            <a:r>
              <a:rPr lang="en-US" sz="1600" b="1" dirty="0">
                <a:solidFill>
                  <a:schemeClr val="bg1"/>
                </a:solidFill>
              </a:rPr>
              <a:t>big no-no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Need dates tagged to each statement to do a proper time-series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93703E-98B2-4B52-A293-F35576230B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3403243"/>
              </p:ext>
            </p:extLst>
          </p:nvPr>
        </p:nvGraphicFramePr>
        <p:xfrm>
          <a:off x="320040" y="567341"/>
          <a:ext cx="11548872" cy="38106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8256">
                  <a:extLst>
                    <a:ext uri="{9D8B030D-6E8A-4147-A177-3AD203B41FA5}">
                      <a16:colId xmlns:a16="http://schemas.microsoft.com/office/drawing/2014/main" val="1419111604"/>
                    </a:ext>
                  </a:extLst>
                </a:gridCol>
                <a:gridCol w="6760616">
                  <a:extLst>
                    <a:ext uri="{9D8B030D-6E8A-4147-A177-3AD203B41FA5}">
                      <a16:colId xmlns:a16="http://schemas.microsoft.com/office/drawing/2014/main" val="3398665080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Column(s)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Description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3186622179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id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The json ID of the statement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3902131773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label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Truth value of the statement; 6 categories from ‘true’ to ‘pants on fire’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1452393200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statement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Title of the PolitiFact article, often but not always the actual statement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2518296467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subject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The subject(s) of the statement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2379958146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speaker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The source of the statement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26973496"/>
                  </a:ext>
                </a:extLst>
              </a:tr>
              <a:tr h="617201">
                <a:tc>
                  <a:txBody>
                    <a:bodyPr/>
                    <a:lstStyle/>
                    <a:p>
                      <a:r>
                        <a:rPr lang="en-SG" sz="1600"/>
                        <a:t>speaker_job</a:t>
                      </a:r>
                    </a:p>
                    <a:p>
                      <a:r>
                        <a:rPr lang="en-SG" sz="1600"/>
                        <a:t>speaker_us_state speaker_affiliation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The speaker’s job title, US state where they’re based, and party affiliation, where available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2945123589"/>
                  </a:ext>
                </a:extLst>
              </a:tr>
              <a:tr h="617201">
                <a:tc>
                  <a:txBody>
                    <a:bodyPr/>
                    <a:lstStyle/>
                    <a:p>
                      <a:r>
                        <a:rPr lang="en-SG" sz="1600"/>
                        <a:t>speaker_bt … speaker_pof (5 features)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Total count of truth values for the speaker (truth credit history), excluding ‘true’ count and including the current statement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2916682203"/>
                  </a:ext>
                </a:extLst>
              </a:tr>
              <a:tr h="368042">
                <a:tc>
                  <a:txBody>
                    <a:bodyPr/>
                    <a:lstStyle/>
                    <a:p>
                      <a:r>
                        <a:rPr lang="en-SG" sz="1600"/>
                        <a:t>context</a:t>
                      </a:r>
                    </a:p>
                  </a:txBody>
                  <a:tcPr marL="79014" marR="79014" marT="39508" marB="39508"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The context (venue / location of the speech or statement)</a:t>
                      </a:r>
                    </a:p>
                  </a:txBody>
                  <a:tcPr marL="79014" marR="79014" marT="39508" marB="39508"/>
                </a:tc>
                <a:extLst>
                  <a:ext uri="{0D108BD9-81ED-4DB2-BD59-A6C34878D82A}">
                    <a16:rowId xmlns:a16="http://schemas.microsoft.com/office/drawing/2014/main" val="14209396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C6829D24-4708-42FC-AD6F-AB38DAFF75CB}"/>
              </a:ext>
            </a:extLst>
          </p:cNvPr>
          <p:cNvSpPr/>
          <p:nvPr/>
        </p:nvSpPr>
        <p:spPr>
          <a:xfrm>
            <a:off x="320040" y="1294755"/>
            <a:ext cx="11548872" cy="37317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7CE508-6EE7-4799-AAD4-938D68EF8161}"/>
              </a:ext>
            </a:extLst>
          </p:cNvPr>
          <p:cNvGrpSpPr/>
          <p:nvPr/>
        </p:nvGrpSpPr>
        <p:grpSpPr>
          <a:xfrm>
            <a:off x="320040" y="3334435"/>
            <a:ext cx="11548872" cy="670298"/>
            <a:chOff x="4991024" y="4255791"/>
            <a:chExt cx="6546319" cy="8318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E69578-3106-414F-B6F1-B2A4B2BFAD41}"/>
                </a:ext>
              </a:extLst>
            </p:cNvPr>
            <p:cNvSpPr/>
            <p:nvPr/>
          </p:nvSpPr>
          <p:spPr>
            <a:xfrm>
              <a:off x="4991024" y="4255791"/>
              <a:ext cx="6539075" cy="831848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340D89-D738-4A70-A4D0-0270AC0981BE}"/>
                </a:ext>
              </a:extLst>
            </p:cNvPr>
            <p:cNvCxnSpPr>
              <a:cxnSpLocks/>
            </p:cNvCxnSpPr>
            <p:nvPr/>
          </p:nvCxnSpPr>
          <p:spPr>
            <a:xfrm>
              <a:off x="4991024" y="4255791"/>
              <a:ext cx="6546319" cy="8318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descr="A close up of a screen&#10;&#10;Description automatically generated">
            <a:extLst>
              <a:ext uri="{FF2B5EF4-FFF2-40B4-BE49-F238E27FC236}">
                <a16:creationId xmlns:a16="http://schemas.microsoft.com/office/drawing/2014/main" id="{1D6BBA80-4760-4122-BF84-4D621DF1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5" y="5766564"/>
            <a:ext cx="2130461" cy="8628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ABF3F6-8352-440F-A107-03AEF679A082}"/>
              </a:ext>
            </a:extLst>
          </p:cNvPr>
          <p:cNvSpPr txBox="1"/>
          <p:nvPr/>
        </p:nvSpPr>
        <p:spPr>
          <a:xfrm>
            <a:off x="1464655" y="601331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via</a:t>
            </a:r>
          </a:p>
        </p:txBody>
      </p:sp>
    </p:spTree>
    <p:extLst>
      <p:ext uri="{BB962C8B-B14F-4D97-AF65-F5344CB8AC3E}">
        <p14:creationId xmlns:p14="http://schemas.microsoft.com/office/powerpoint/2010/main" val="336073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AA283-6DFB-460D-B159-7145E84D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affiliations are mostly republican, democrat or 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6EA1-CCEF-4AAC-ACF0-1B1E74A4A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19 other minor affiliations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0604DC-4DC5-454B-B760-5DB875811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334954"/>
            <a:ext cx="6274296" cy="4188092"/>
          </a:xfrm>
          <a:prstGeom prst="rect">
            <a:avLst/>
          </a:prstGeom>
        </p:spPr>
      </p:pic>
      <p:pic>
        <p:nvPicPr>
          <p:cNvPr id="9" name="Picture 6" descr="Seaborn Reviews, Pricing, Alternatives | DiscoverSdk">
            <a:extLst>
              <a:ext uri="{FF2B5EF4-FFF2-40B4-BE49-F238E27FC236}">
                <a16:creationId xmlns:a16="http://schemas.microsoft.com/office/drawing/2014/main" id="{551C25AA-5FFB-41B4-8ED6-D59D763D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7533" y="5371978"/>
            <a:ext cx="2029979" cy="20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7D65D-9C86-4349-95ED-6D1ED7D588D4}"/>
              </a:ext>
            </a:extLst>
          </p:cNvPr>
          <p:cNvSpPr txBox="1"/>
          <p:nvPr/>
        </p:nvSpPr>
        <p:spPr>
          <a:xfrm>
            <a:off x="8303827" y="630234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Visualised with</a:t>
            </a:r>
          </a:p>
        </p:txBody>
      </p:sp>
    </p:spTree>
    <p:extLst>
      <p:ext uri="{BB962C8B-B14F-4D97-AF65-F5344CB8AC3E}">
        <p14:creationId xmlns:p14="http://schemas.microsoft.com/office/powerpoint/2010/main" val="340336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D95DA-89A7-4029-9A37-77899E9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Lots of speaker jobs…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AA4B-AF6A-4F28-9B8A-E37F046F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… 1,185 speaker jobs tagged for 2,910 unique speakers to be exact</a:t>
            </a:r>
          </a:p>
          <a:p>
            <a:r>
              <a:rPr lang="en-US" sz="2000"/>
              <a:t>However, 2,878 statements are tagged to ‘blank’ speaker jobs </a:t>
            </a:r>
          </a:p>
          <a:p>
            <a:pPr lvl="1"/>
            <a:r>
              <a:rPr lang="en-US" sz="2000"/>
              <a:t>More than a quarter of the dataset!</a:t>
            </a:r>
          </a:p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45ECD-FA57-46D1-8618-72A77B8C4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69642" y="1770314"/>
            <a:ext cx="4736963" cy="31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Open Sans</vt:lpstr>
      <vt:lpstr>Arial</vt:lpstr>
      <vt:lpstr>Calibri</vt:lpstr>
      <vt:lpstr>Calibri Light</vt:lpstr>
      <vt:lpstr>Tw Cen MT</vt:lpstr>
      <vt:lpstr>Office Theme</vt:lpstr>
      <vt:lpstr>Which news is fake?</vt:lpstr>
      <vt:lpstr>Why should we care?</vt:lpstr>
      <vt:lpstr>Objectives</vt:lpstr>
      <vt:lpstr>Methodology</vt:lpstr>
      <vt:lpstr>Downloaded LIAR dataset</vt:lpstr>
      <vt:lpstr>LIAR data files</vt:lpstr>
      <vt:lpstr>Retrieved features</vt:lpstr>
      <vt:lpstr>Speaker affiliations are mostly republican, democrat or none</vt:lpstr>
      <vt:lpstr>Lots of speaker jobs…</vt:lpstr>
      <vt:lpstr>Truth values skew toward ‘true’ and ‘mostly-true’</vt:lpstr>
      <vt:lpstr>‘subject’ is the most important feature</vt:lpstr>
      <vt:lpstr>Topic Modelling</vt:lpstr>
      <vt:lpstr>Features and targets considered</vt:lpstr>
      <vt:lpstr>Models considered</vt:lpstr>
      <vt:lpstr>Final model</vt:lpstr>
      <vt:lpstr>Future work</vt:lpstr>
      <vt:lpstr>To contact me:</vt:lpstr>
      <vt:lpstr>Appendix</vt:lpstr>
      <vt:lpstr>Topic modelling: methodology</vt:lpstr>
      <vt:lpstr>Example of a fact check from PolitiFact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news is fake?</dc:title>
  <dc:creator>Yingzhao</dc:creator>
  <cp:lastModifiedBy>Yingzhao</cp:lastModifiedBy>
  <cp:revision>1</cp:revision>
  <dcterms:created xsi:type="dcterms:W3CDTF">2020-06-10T17:45:46Z</dcterms:created>
  <dcterms:modified xsi:type="dcterms:W3CDTF">2020-06-10T17:47:34Z</dcterms:modified>
</cp:coreProperties>
</file>