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77F4-4D27-44F6-8AA6-684622FB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9203C-2211-42B7-B2D4-1A4E09E9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D452-52F4-494D-91E0-4876EA1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8301-F8F6-4F68-9F52-FB05806D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D119-CB1E-4CA9-9BD9-14B53328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85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FF28-4598-4727-8DD4-EF7ABEEF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666A-7DAA-47E2-9277-D2060AEC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D34F-A9ED-4412-AD01-79975FF0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8339-A428-45D5-B6E1-084C3604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A1DC-6E34-45B0-8907-DBC15736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4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107EE-559F-498F-AC81-F9BBB8CF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E3-6401-46F2-B145-3885C9D4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3E73-613C-4D29-A346-038FAF92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A170-DA5C-430E-AAFC-669E9FDE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9414-2583-4EC6-99FD-53D06440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E509-97EB-4095-A728-C02CFBF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FFB7-D4CC-498A-9EAE-6381D1A2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2CFE-0E88-4364-96B6-109121EC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2F23-38C7-4B3B-A618-2CEFA94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F99B-E9BA-4E33-91E9-7E4935E6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9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2DF9-9B83-4AC9-A490-47E8FD4E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8991-C092-422C-A297-33651D6B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B388-4853-49F9-ACCA-2B089424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1733-AEB2-4589-823D-7E7EF94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9579-830C-4F3E-8DB7-F2D962E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1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CB6-3956-4998-82BA-ECA0AA2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8A17-10A6-4490-B450-630FBEC0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84EF-C905-42C7-AC7E-A5822A02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8809-B7F5-4BAF-B05A-ED64CCD6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7807-D6F9-4628-B163-A45692CA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7E54-3117-4085-8E4F-36164990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92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24AD-414D-40CB-B877-7196AAB8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48B5-E496-479C-A1D0-9D6CAF3E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5D43A-328B-4EB6-8632-66B7498D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F6194-2671-4568-9826-D175064C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AECC9-513B-4920-A160-2E9B346FE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C56A-E304-44FC-8F17-E1D433E1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7A35-8DE1-497A-9659-5D2F6C99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1CB9-18EF-4CF5-BD3B-06808E63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3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E185-A2F6-4DE8-AD1E-52B784A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D18BF-049D-4385-9540-A4F571F8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6C2FB-0FD7-49EF-BA7C-4A142EE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F54A6-A063-4E17-AA08-0A5F464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6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FAE3B-4BC3-4261-975B-B47A2F0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4A0DB-CCE4-4B55-AB8B-9CF730B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B4CAF-B739-4B41-A37F-E892A54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0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C69D-DD69-4DBE-B67D-27282BEF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AEFC-A372-4B64-8FCC-B7F4E44F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B23FE-B2C6-449D-A257-53A4F1A1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C7E5-E2D3-4618-B11C-B8118472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E170-7108-40C8-A909-1F0AA9B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0109-CEB1-4B7C-AAAD-AFF782EF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1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B7C1-28BA-4073-9DD6-5A95CAFE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6B4D7-1020-40FA-A866-F3B12BCFE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8ACA-090E-4112-A029-41AFFD4A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0104E-83A4-400C-A4AE-AF1FA87F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4761-55A1-4E16-8D92-FB66BA0E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E0177-2EC2-4CB2-8B67-F49DCEB4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2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9B6E0-59C8-4E8B-9525-40088096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94CB-5889-4962-970D-D94E0CB5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6FB7-5F5B-4AE0-9EF5-0DA82439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DCA2-022F-4F86-BE2A-9B5925279FF1}" type="datetimeFigureOut">
              <a:rPr lang="en-SG" smtClean="0"/>
              <a:t>27/6/2020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ADD5-ACF1-4281-8A2A-7092AAE1A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A944-7B94-46EE-9451-EE9197D8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6A49E-8959-4DA9-8ED1-80CDAFB741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54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E5EF-2A83-4C2D-A6C2-BFE561C59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Generating Poetry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0548-96B8-4305-9FD8-53A43CFB2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4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F590-6E13-402B-A3FB-CE6DD507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decent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C987-C890-4646-82C3-1F760C93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crowd </a:t>
            </a:r>
            <a:br>
              <a:rPr lang="en-GB" dirty="0"/>
            </a:br>
            <a:r>
              <a:rPr lang="en-GB" dirty="0"/>
              <a:t>is the moors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blue </a:t>
            </a:r>
          </a:p>
          <a:p>
            <a:r>
              <a:rPr lang="en-GB" dirty="0" err="1"/>
              <a:t>i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</a:t>
            </a:r>
            <a:r>
              <a:rPr lang="en-GB" dirty="0" err="1"/>
              <a:t>colored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of the tv</a:t>
            </a:r>
          </a:p>
          <a:p>
            <a:endParaRPr lang="en-GB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7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59A5-7100-4D80-9862-860EF214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…but a lot of questionable ones!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4BF1-BC2C-4CD8-A63D-235DCCC5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6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29F-B96C-42D0-8F7D-5EF5744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LSTM word model (temperature = 0.2)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000E-7878-4DF2-8268-8A93B9765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decent…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5712-D4B4-4071-84FE-62A14CF4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…and the not-so-decent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B1D3E88-ECFD-43F1-9E11-A8EE1EE675C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82842780"/>
              </p:ext>
            </p:extLst>
          </p:nvPr>
        </p:nvGraphicFramePr>
        <p:xfrm>
          <a:off x="6172200" y="2505075"/>
          <a:ext cx="5171860" cy="3291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903048">
                  <a:extLst>
                    <a:ext uri="{9D8B030D-6E8A-4147-A177-3AD203B41FA5}">
                      <a16:colId xmlns:a16="http://schemas.microsoft.com/office/drawing/2014/main" val="2834023595"/>
                    </a:ext>
                  </a:extLst>
                </a:gridCol>
                <a:gridCol w="2268812">
                  <a:extLst>
                    <a:ext uri="{9D8B030D-6E8A-4147-A177-3AD203B41FA5}">
                      <a16:colId xmlns:a16="http://schemas.microsoft.com/office/drawing/2014/main" val="33659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like </a:t>
                      </a:r>
                    </a:p>
                    <a:p>
                      <a:r>
                        <a:rPr lang="en-SG" sz="1600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of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split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of the approaching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the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of the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notes </a:t>
                      </a:r>
                    </a:p>
                    <a:p>
                      <a:r>
                        <a:rPr lang="en-SG" sz="1600" dirty="0"/>
                        <a:t>the 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the ebb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4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starfire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of neon approaching nuptials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cancer </a:t>
                      </a:r>
                    </a:p>
                    <a:p>
                      <a:r>
                        <a:rPr lang="en-SG" sz="1600" dirty="0"/>
                        <a:t>the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22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5C56B3-58E8-4B79-B75B-B0F8038FE1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0480985"/>
              </p:ext>
            </p:extLst>
          </p:nvPr>
        </p:nvGraphicFramePr>
        <p:xfrm>
          <a:off x="839788" y="2505075"/>
          <a:ext cx="5157787" cy="40233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8771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far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sire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i</a:t>
                      </a:r>
                      <a:r>
                        <a:rPr lang="en-GB" sz="1600" dirty="0"/>
                        <a:t> 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colored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of the tv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3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lara</a:t>
                      </a:r>
                      <a:r>
                        <a:rPr lang="en-GB" sz="1600" dirty="0"/>
                        <a:t> 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the cat </a:t>
                      </a:r>
                    </a:p>
                    <a:p>
                      <a:r>
                        <a:rPr lang="en-GB" sz="1600" dirty="0"/>
                        <a:t>fades the tv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heaven 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the cat </a:t>
                      </a:r>
                    </a:p>
                    <a:p>
                      <a:r>
                        <a:rPr lang="en-GB" sz="1600" dirty="0"/>
                        <a:t>of the tv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5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29F-B96C-42D0-8F7D-5EF5744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LSTM word model (temperature = 0.5)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000E-7878-4DF2-8268-8A93B9765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decent…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5712-D4B4-4071-84FE-62A14CF4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…and the not-so-decent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B1D3E88-ECFD-43F1-9E11-A8EE1EE675C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74923685"/>
              </p:ext>
            </p:extLst>
          </p:nvPr>
        </p:nvGraphicFramePr>
        <p:xfrm>
          <a:off x="6172200" y="2505075"/>
          <a:ext cx="5171860" cy="402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585930">
                  <a:extLst>
                    <a:ext uri="{9D8B030D-6E8A-4147-A177-3AD203B41FA5}">
                      <a16:colId xmlns:a16="http://schemas.microsoft.com/office/drawing/2014/main" val="2834023595"/>
                    </a:ext>
                  </a:extLst>
                </a:gridCol>
                <a:gridCol w="2585930">
                  <a:extLst>
                    <a:ext uri="{9D8B030D-6E8A-4147-A177-3AD203B41FA5}">
                      <a16:colId xmlns:a16="http://schemas.microsoft.com/office/drawing/2014/main" val="33659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only </a:t>
                      </a:r>
                    </a:p>
                    <a:p>
                      <a:r>
                        <a:rPr lang="en-GB" sz="1600" dirty="0"/>
                        <a:t>the are of worshipper </a:t>
                      </a:r>
                    </a:p>
                    <a:p>
                      <a:r>
                        <a:rPr lang="en-GB" sz="1600" dirty="0"/>
                        <a:t>in a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end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the</a:t>
                      </a:r>
                      <a:r>
                        <a:rPr lang="en-GB" sz="1600" dirty="0"/>
                        <a:t> of </a:t>
                      </a:r>
                      <a:r>
                        <a:rPr lang="en-GB" sz="1600" dirty="0" err="1"/>
                        <a:t>monday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in the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autumn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breathest</a:t>
                      </a:r>
                      <a:r>
                        <a:rPr lang="en-GB" sz="1600" dirty="0"/>
                        <a:t> of 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the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coldest </a:t>
                      </a:r>
                    </a:p>
                    <a:p>
                      <a:r>
                        <a:rPr lang="en-GB" sz="1600" dirty="0"/>
                        <a:t>a 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the cat of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the</a:t>
                      </a:r>
                      <a:r>
                        <a:rPr lang="en-GB" sz="1600" dirty="0"/>
                        <a:t> screen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what </a:t>
                      </a:r>
                    </a:p>
                    <a:p>
                      <a:r>
                        <a:rPr lang="en-SG" sz="1600" dirty="0"/>
                        <a:t>the quarrelled </a:t>
                      </a:r>
                    </a:p>
                    <a:p>
                      <a:r>
                        <a:rPr lang="en-SG" sz="1600" dirty="0" err="1"/>
                        <a:t>pret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and to the </a:t>
                      </a:r>
                    </a:p>
                    <a:p>
                      <a:r>
                        <a:rPr lang="en-GB" sz="1600" dirty="0"/>
                        <a:t>the corpses of </a:t>
                      </a:r>
                    </a:p>
                    <a:p>
                      <a:r>
                        <a:rPr lang="en-GB" sz="1600" dirty="0"/>
                        <a:t>keeps poets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4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laugh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awe the </a:t>
                      </a:r>
                    </a:p>
                    <a:p>
                      <a:r>
                        <a:rPr lang="en-GB" sz="1600" dirty="0"/>
                        <a:t>to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all the chimney </a:t>
                      </a:r>
                    </a:p>
                    <a:p>
                      <a:r>
                        <a:rPr lang="en-GB" sz="1600" dirty="0"/>
                        <a:t>the cherry of </a:t>
                      </a:r>
                    </a:p>
                    <a:p>
                      <a:r>
                        <a:rPr lang="en-GB" sz="1600" dirty="0"/>
                        <a:t>to the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22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5C56B3-58E8-4B79-B75B-B0F8038FE1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5923967"/>
              </p:ext>
            </p:extLst>
          </p:nvPr>
        </p:nvGraphicFramePr>
        <p:xfrm>
          <a:off x="839788" y="2505075"/>
          <a:ext cx="5157787" cy="4206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8771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tis sand </a:t>
                      </a:r>
                    </a:p>
                    <a:p>
                      <a:r>
                        <a:rPr lang="en-GB" dirty="0"/>
                        <a:t>the same of bonfires </a:t>
                      </a:r>
                    </a:p>
                    <a:p>
                      <a:r>
                        <a:rPr lang="en-GB" dirty="0"/>
                        <a:t>on the scorching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softly of </a:t>
                      </a:r>
                    </a:p>
                    <a:p>
                      <a:r>
                        <a:rPr lang="en-GB" dirty="0"/>
                        <a:t>the new </a:t>
                      </a:r>
                    </a:p>
                    <a:p>
                      <a:r>
                        <a:rPr lang="en-GB" dirty="0"/>
                        <a:t>pointless a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3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crowd </a:t>
                      </a:r>
                    </a:p>
                    <a:p>
                      <a:r>
                        <a:rPr lang="en-GB" dirty="0"/>
                        <a:t>is the moors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blue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where you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hum </a:t>
                      </a:r>
                    </a:p>
                    <a:p>
                      <a:r>
                        <a:rPr lang="en-GB" dirty="0"/>
                        <a:t>out the woodstove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5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29F-B96C-42D0-8F7D-5EF5744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LSTM word model (temperature = 0.8)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000E-7878-4DF2-8268-8A93B9765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decent…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5712-D4B4-4071-84FE-62A14CF4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…and the not-so-decent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B1D3E88-ECFD-43F1-9E11-A8EE1EE675C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50760924"/>
              </p:ext>
            </p:extLst>
          </p:nvPr>
        </p:nvGraphicFramePr>
        <p:xfrm>
          <a:off x="6172200" y="2505075"/>
          <a:ext cx="5171860" cy="426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585930">
                  <a:extLst>
                    <a:ext uri="{9D8B030D-6E8A-4147-A177-3AD203B41FA5}">
                      <a16:colId xmlns:a16="http://schemas.microsoft.com/office/drawing/2014/main" val="2834023595"/>
                    </a:ext>
                  </a:extLst>
                </a:gridCol>
                <a:gridCol w="2585930">
                  <a:extLst>
                    <a:ext uri="{9D8B030D-6E8A-4147-A177-3AD203B41FA5}">
                      <a16:colId xmlns:a16="http://schemas.microsoft.com/office/drawing/2014/main" val="33659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but the </a:t>
                      </a:r>
                    </a:p>
                    <a:p>
                      <a:r>
                        <a:rPr lang="en-GB" sz="1600" dirty="0"/>
                        <a:t>the knife </a:t>
                      </a:r>
                    </a:p>
                    <a:p>
                      <a:r>
                        <a:rPr lang="en-GB" sz="1600" dirty="0"/>
                        <a:t>in sweeter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save </a:t>
                      </a:r>
                    </a:p>
                    <a:p>
                      <a:r>
                        <a:rPr lang="en-SG" sz="1600" dirty="0"/>
                        <a:t>of </a:t>
                      </a:r>
                    </a:p>
                    <a:p>
                      <a:r>
                        <a:rPr lang="en-SG" sz="1600" dirty="0"/>
                        <a:t>of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raked </a:t>
                      </a:r>
                    </a:p>
                    <a:p>
                      <a:r>
                        <a:rPr lang="en-GB" sz="1600" dirty="0"/>
                        <a:t>the </a:t>
                      </a:r>
                    </a:p>
                    <a:p>
                      <a:r>
                        <a:rPr lang="en-GB" sz="1600" dirty="0"/>
                        <a:t>awe of </a:t>
                      </a:r>
                    </a:p>
                    <a:p>
                      <a:r>
                        <a:rPr lang="en-GB" sz="1600" dirty="0"/>
                        <a:t>still </a:t>
                      </a:r>
                    </a:p>
                    <a:p>
                      <a:r>
                        <a:rPr lang="en-GB" sz="1600" dirty="0"/>
                        <a:t>that the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blush eve </a:t>
                      </a:r>
                    </a:p>
                    <a:p>
                      <a:r>
                        <a:rPr lang="en-GB" sz="1600" dirty="0"/>
                        <a:t>a bird layer stuck </a:t>
                      </a:r>
                    </a:p>
                    <a:p>
                      <a:r>
                        <a:rPr lang="en-GB" sz="1600" dirty="0"/>
                        <a:t>share my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this egg that life man translates sun </a:t>
                      </a:r>
                    </a:p>
                    <a:p>
                      <a:r>
                        <a:rPr lang="en-GB" sz="1600" dirty="0"/>
                        <a:t>the with grew the </a:t>
                      </a:r>
                    </a:p>
                    <a:p>
                      <a:r>
                        <a:rPr lang="en-GB" sz="1600" dirty="0"/>
                        <a:t>you the passage his may a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 drop the </a:t>
                      </a:r>
                    </a:p>
                    <a:p>
                      <a:r>
                        <a:rPr lang="en-GB" sz="1600" dirty="0"/>
                        <a:t>many ye the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the</a:t>
                      </a:r>
                      <a:r>
                        <a:rPr lang="en-GB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4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 stone star </a:t>
                      </a:r>
                    </a:p>
                    <a:p>
                      <a:r>
                        <a:rPr lang="en-GB" sz="1600" dirty="0"/>
                        <a:t>the a </a:t>
                      </a:r>
                      <a:r>
                        <a:rPr lang="en-GB" sz="1600" dirty="0" err="1"/>
                        <a:t>a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stops of the </a:t>
                      </a:r>
                    </a:p>
                    <a:p>
                      <a:r>
                        <a:rPr lang="en-GB" sz="1600" dirty="0"/>
                        <a:t>of </a:t>
                      </a:r>
                    </a:p>
                    <a:p>
                      <a:r>
                        <a:rPr lang="en-GB" sz="1600" dirty="0"/>
                        <a:t>winter so </a:t>
                      </a:r>
                    </a:p>
                    <a:p>
                      <a:r>
                        <a:rPr lang="en-GB" sz="1600" dirty="0"/>
                        <a:t>someone in on marbles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22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5C56B3-58E8-4B79-B75B-B0F8038FE1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8496608"/>
              </p:ext>
            </p:extLst>
          </p:nvPr>
        </p:nvGraphicFramePr>
        <p:xfrm>
          <a:off x="839788" y="2505075"/>
          <a:ext cx="5157787" cy="3657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8771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his the loft sister </a:t>
                      </a:r>
                    </a:p>
                    <a:p>
                      <a:r>
                        <a:rPr lang="en-GB" dirty="0"/>
                        <a:t>was the sky </a:t>
                      </a:r>
                    </a:p>
                    <a:p>
                      <a:r>
                        <a:rPr lang="en-GB" dirty="0"/>
                        <a:t>from the keep ladder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february</a:t>
                      </a:r>
                      <a:r>
                        <a:rPr lang="en-GB" dirty="0"/>
                        <a:t> night </a:t>
                      </a:r>
                    </a:p>
                    <a:p>
                      <a:r>
                        <a:rPr lang="en-GB" dirty="0"/>
                        <a:t>the sand </a:t>
                      </a:r>
                    </a:p>
                    <a:p>
                      <a:r>
                        <a:rPr lang="en-GB" dirty="0"/>
                        <a:t>of his firs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3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bricks </a:t>
                      </a:r>
                    </a:p>
                    <a:p>
                      <a:r>
                        <a:rPr lang="en-SG" dirty="0"/>
                        <a:t>the honey </a:t>
                      </a:r>
                    </a:p>
                    <a:p>
                      <a:r>
                        <a:rPr lang="en-SG" dirty="0"/>
                        <a:t>of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 a </a:t>
                      </a:r>
                    </a:p>
                    <a:p>
                      <a:r>
                        <a:rPr lang="en-GB" dirty="0"/>
                        <a:t>the butterfly of my </a:t>
                      </a:r>
                    </a:p>
                    <a:p>
                      <a:r>
                        <a:rPr lang="en-GB" dirty="0"/>
                        <a:t>and yesterday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5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29F-B96C-42D0-8F7D-5EF5744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LSTM word model (temperature = 1.0)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000E-7878-4DF2-8268-8A93B9765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decent…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5712-D4B4-4071-84FE-62A14CF4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…and the not-so-decent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B1D3E88-ECFD-43F1-9E11-A8EE1EE675C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29782738"/>
              </p:ext>
            </p:extLst>
          </p:nvPr>
        </p:nvGraphicFramePr>
        <p:xfrm>
          <a:off x="6172200" y="2505075"/>
          <a:ext cx="5171860" cy="3048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171860">
                  <a:extLst>
                    <a:ext uri="{9D8B030D-6E8A-4147-A177-3AD203B41FA5}">
                      <a16:colId xmlns:a16="http://schemas.microsoft.com/office/drawing/2014/main" val="28340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starlit on tree fear </a:t>
                      </a:r>
                    </a:p>
                    <a:p>
                      <a:r>
                        <a:rPr lang="en-GB" sz="1600" dirty="0"/>
                        <a:t>without the s voice not seeing </a:t>
                      </a:r>
                    </a:p>
                    <a:p>
                      <a:r>
                        <a:rPr lang="en-GB" sz="1600" dirty="0"/>
                        <a:t>and our </a:t>
                      </a:r>
                      <a:r>
                        <a:rPr lang="en-GB" sz="1600" dirty="0" err="1"/>
                        <a:t>ll</a:t>
                      </a:r>
                      <a:r>
                        <a:rPr lang="en-GB" sz="1600" dirty="0"/>
                        <a:t> all you the was for </a:t>
                      </a:r>
                    </a:p>
                    <a:p>
                      <a:r>
                        <a:rPr lang="en-GB" sz="1600" dirty="0"/>
                        <a:t>in have me of in my time the be pacific hide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there let ache who thee break back </a:t>
                      </a:r>
                    </a:p>
                    <a:p>
                      <a:r>
                        <a:rPr lang="en-GB" sz="1600" dirty="0"/>
                        <a:t>the </a:t>
                      </a:r>
                      <a:r>
                        <a:rPr lang="en-GB" sz="1600" dirty="0" err="1"/>
                        <a:t>the</a:t>
                      </a:r>
                      <a:r>
                        <a:rPr lang="en-GB" sz="1600" dirty="0"/>
                        <a:t> river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winter of a the crack of one </a:t>
                      </a:r>
                    </a:p>
                    <a:p>
                      <a:r>
                        <a:rPr lang="en-GB" sz="1600" dirty="0"/>
                        <a:t>in the pantry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4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summer host there until </a:t>
                      </a:r>
                    </a:p>
                    <a:p>
                      <a:r>
                        <a:rPr lang="en-GB" sz="1600" dirty="0"/>
                        <a:t>she beautiful in all two </a:t>
                      </a:r>
                    </a:p>
                    <a:p>
                      <a:r>
                        <a:rPr lang="en-GB" sz="1600" dirty="0"/>
                        <a:t>can with soul off was a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22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5C56B3-58E8-4B79-B75B-B0F8038FE1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9349080"/>
              </p:ext>
            </p:extLst>
          </p:nvPr>
        </p:nvGraphicFramePr>
        <p:xfrm>
          <a:off x="839788" y="2505075"/>
          <a:ext cx="5157787" cy="3291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8771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behind my </a:t>
                      </a:r>
                      <a:r>
                        <a:rPr lang="en-GB" sz="1600" dirty="0" err="1"/>
                        <a:t>i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cool sun </a:t>
                      </a:r>
                    </a:p>
                    <a:p>
                      <a:r>
                        <a:rPr lang="en-GB" sz="1600" dirty="0"/>
                        <a:t>leaves in s for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 </a:t>
                      </a:r>
                    </a:p>
                    <a:p>
                      <a:r>
                        <a:rPr lang="en-GB" sz="1600" dirty="0"/>
                        <a:t>for the guard of </a:t>
                      </a:r>
                    </a:p>
                    <a:p>
                      <a:r>
                        <a:rPr lang="en-GB" sz="1600" dirty="0"/>
                        <a:t>our dazzled kiss </a:t>
                      </a:r>
                    </a:p>
                    <a:p>
                      <a:r>
                        <a:rPr lang="en-GB" sz="1600" dirty="0"/>
                        <a:t>why now </a:t>
                      </a:r>
                      <a:r>
                        <a:rPr lang="en-GB" sz="1600" dirty="0" err="1"/>
                        <a:t>er</a:t>
                      </a:r>
                      <a:r>
                        <a:rPr lang="en-GB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3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adam</a:t>
                      </a:r>
                      <a:r>
                        <a:rPr lang="en-GB" sz="1600" dirty="0"/>
                        <a:t> you walk cheek and this things feel sky right held </a:t>
                      </a:r>
                    </a:p>
                    <a:p>
                      <a:r>
                        <a:rPr lang="en-GB" sz="1600" dirty="0"/>
                        <a:t>though love the naked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when is </a:t>
                      </a:r>
                    </a:p>
                    <a:p>
                      <a:r>
                        <a:rPr lang="en-GB" sz="1600" dirty="0"/>
                        <a:t>the grit goose lagging </a:t>
                      </a:r>
                    </a:p>
                    <a:p>
                      <a:r>
                        <a:rPr lang="en-GB" sz="1600" dirty="0"/>
                        <a:t>my a there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5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6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6427-3E93-4E98-ACFD-635B87B5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poems from previous epochs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36F8DA-0B80-426C-9BE3-71A56966A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04697"/>
              </p:ext>
            </p:extLst>
          </p:nvPr>
        </p:nvGraphicFramePr>
        <p:xfrm>
          <a:off x="838199" y="1825625"/>
          <a:ext cx="10430232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07558">
                  <a:extLst>
                    <a:ext uri="{9D8B030D-6E8A-4147-A177-3AD203B41FA5}">
                      <a16:colId xmlns:a16="http://schemas.microsoft.com/office/drawing/2014/main" val="2328024242"/>
                    </a:ext>
                  </a:extLst>
                </a:gridCol>
                <a:gridCol w="2607558">
                  <a:extLst>
                    <a:ext uri="{9D8B030D-6E8A-4147-A177-3AD203B41FA5}">
                      <a16:colId xmlns:a16="http://schemas.microsoft.com/office/drawing/2014/main" val="62825396"/>
                    </a:ext>
                  </a:extLst>
                </a:gridCol>
                <a:gridCol w="2607558">
                  <a:extLst>
                    <a:ext uri="{9D8B030D-6E8A-4147-A177-3AD203B41FA5}">
                      <a16:colId xmlns:a16="http://schemas.microsoft.com/office/drawing/2014/main" val="1096542540"/>
                    </a:ext>
                  </a:extLst>
                </a:gridCol>
                <a:gridCol w="2607558">
                  <a:extLst>
                    <a:ext uri="{9D8B030D-6E8A-4147-A177-3AD203B41FA5}">
                      <a16:colId xmlns:a16="http://schemas.microsoft.com/office/drawing/2014/main" val="34422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then flower gone </a:t>
                      </a:r>
                    </a:p>
                    <a:p>
                      <a:r>
                        <a:rPr lang="en-GB" dirty="0"/>
                        <a:t>at old and </a:t>
                      </a:r>
                    </a:p>
                    <a:p>
                      <a:r>
                        <a:rPr lang="en-GB" dirty="0"/>
                        <a:t>good 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winter </a:t>
                      </a:r>
                    </a:p>
                    <a:p>
                      <a:r>
                        <a:rPr lang="en-GB" dirty="0"/>
                        <a:t>the oppress the agitate of </a:t>
                      </a:r>
                    </a:p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 the woods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pron</a:t>
                      </a:r>
                      <a:r>
                        <a:rPr lang="en-GB" dirty="0"/>
                        <a:t> star </a:t>
                      </a:r>
                    </a:p>
                    <a:p>
                      <a:r>
                        <a:rPr lang="en-GB" dirty="0"/>
                        <a:t>the loon devout bounces wildfires </a:t>
                      </a:r>
                    </a:p>
                    <a:p>
                      <a:r>
                        <a:rPr lang="en-GB" dirty="0"/>
                        <a:t>in the moon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nearly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pot </a:t>
                      </a:r>
                    </a:p>
                    <a:p>
                      <a:r>
                        <a:rPr lang="en-GB" dirty="0"/>
                        <a:t>my the cow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2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published trees a years </a:t>
                      </a:r>
                    </a:p>
                    <a:p>
                      <a:r>
                        <a:rPr lang="en-GB" dirty="0"/>
                        <a:t>link dog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continuing rain </a:t>
                      </a:r>
                    </a:p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 the salesman ultrasound </a:t>
                      </a:r>
                    </a:p>
                    <a:p>
                      <a:r>
                        <a:rPr lang="en-GB" dirty="0"/>
                        <a:t>of grandparents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morning </a:t>
                      </a:r>
                    </a:p>
                    <a:p>
                      <a:r>
                        <a:rPr lang="en-GB" dirty="0"/>
                        <a:t>the honey 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ministry 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father </a:t>
                      </a:r>
                    </a:p>
                    <a:p>
                      <a:r>
                        <a:rPr lang="en-GB" dirty="0"/>
                        <a:t>a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cat s </a:t>
                      </a:r>
                    </a:p>
                    <a:p>
                      <a:r>
                        <a:rPr lang="en-GB" dirty="0"/>
                        <a:t>in a plastic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0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and </a:t>
                      </a:r>
                    </a:p>
                    <a:p>
                      <a:r>
                        <a:rPr lang="en-SG" dirty="0"/>
                        <a:t>the perils </a:t>
                      </a:r>
                    </a:p>
                    <a:p>
                      <a:r>
                        <a:rPr lang="en-SG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silenus</a:t>
                      </a:r>
                      <a:r>
                        <a:rPr lang="en-GB" dirty="0"/>
                        <a:t> </a:t>
                      </a:r>
                    </a:p>
                    <a:p>
                      <a:r>
                        <a:rPr lang="en-GB" dirty="0"/>
                        <a:t>the sound </a:t>
                      </a:r>
                    </a:p>
                    <a:p>
                      <a:r>
                        <a:rPr lang="en-GB" dirty="0"/>
                        <a:t>of the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roots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smell of </a:t>
                      </a:r>
                    </a:p>
                    <a:p>
                      <a:r>
                        <a:rPr lang="en-GB" dirty="0"/>
                        <a:t>siren </a:t>
                      </a:r>
                    </a:p>
                    <a:p>
                      <a:r>
                        <a:rPr lang="en-GB" dirty="0"/>
                        <a:t>the </a:t>
                      </a:r>
                      <a:r>
                        <a:rPr lang="en-GB" dirty="0" err="1"/>
                        <a:t>the</a:t>
                      </a:r>
                      <a:r>
                        <a:rPr lang="en-GB" dirty="0"/>
                        <a:t> door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kingfisher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the evening </a:t>
                      </a:r>
                    </a:p>
                    <a:p>
                      <a:r>
                        <a:rPr lang="en-GB" dirty="0"/>
                        <a:t>of the cow s udder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5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</a:p>
                    <a:p>
                      <a:r>
                        <a:rPr lang="en-GB" dirty="0"/>
                        <a:t>through slap </a:t>
                      </a:r>
                    </a:p>
                    <a:p>
                      <a:r>
                        <a:rPr lang="en-GB" dirty="0"/>
                        <a:t>tore the cloud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overcast </a:t>
                      </a:r>
                    </a:p>
                    <a:p>
                      <a:r>
                        <a:rPr lang="en-SG" dirty="0"/>
                        <a:t>in </a:t>
                      </a:r>
                    </a:p>
                    <a:p>
                      <a:r>
                        <a:rPr lang="en-SG" dirty="0"/>
                        <a:t>malingers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9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3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Widescreen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Generating Poetry</vt:lpstr>
      <vt:lpstr>Some decent results…</vt:lpstr>
      <vt:lpstr>…but a lot of questionable ones!</vt:lpstr>
      <vt:lpstr>LSTM word model (temperature = 0.2)</vt:lpstr>
      <vt:lpstr>LSTM word model (temperature = 0.5)</vt:lpstr>
      <vt:lpstr>LSTM word model (temperature = 0.8)</vt:lpstr>
      <vt:lpstr>LSTM word model (temperature = 1.0)</vt:lpstr>
      <vt:lpstr>Bonus: poems from previous epochs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Poetry</dc:title>
  <dc:creator>Yingzhao</dc:creator>
  <cp:lastModifiedBy>Yingzhao</cp:lastModifiedBy>
  <cp:revision>6</cp:revision>
  <dcterms:created xsi:type="dcterms:W3CDTF">2020-06-27T07:53:23Z</dcterms:created>
  <dcterms:modified xsi:type="dcterms:W3CDTF">2020-06-27T09:20:50Z</dcterms:modified>
</cp:coreProperties>
</file>